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984" r:id="rId6"/>
    <p:sldId id="883" r:id="rId7"/>
    <p:sldId id="886" r:id="rId8"/>
    <p:sldId id="940" r:id="rId9"/>
    <p:sldId id="939" r:id="rId10"/>
    <p:sldId id="942" r:id="rId11"/>
    <p:sldId id="943" r:id="rId12"/>
    <p:sldId id="944" r:id="rId13"/>
    <p:sldId id="945" r:id="rId14"/>
    <p:sldId id="946" r:id="rId15"/>
    <p:sldId id="947" r:id="rId16"/>
    <p:sldId id="948" r:id="rId17"/>
    <p:sldId id="949" r:id="rId18"/>
    <p:sldId id="950" r:id="rId19"/>
    <p:sldId id="951" r:id="rId20"/>
    <p:sldId id="952" r:id="rId21"/>
    <p:sldId id="953" r:id="rId22"/>
    <p:sldId id="954" r:id="rId23"/>
    <p:sldId id="955" r:id="rId24"/>
    <p:sldId id="956" r:id="rId25"/>
    <p:sldId id="957" r:id="rId26"/>
    <p:sldId id="958" r:id="rId27"/>
    <p:sldId id="9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417"/>
    <a:srgbClr val="EB9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B06CC-A272-4E34-80A4-AAC385F2BA10}" v="1" dt="2022-03-10T14:39:31.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64"/>
    <p:restoredTop sz="96327"/>
  </p:normalViewPr>
  <p:slideViewPr>
    <p:cSldViewPr snapToGrid="0" snapToObjects="1">
      <p:cViewPr varScale="1">
        <p:scale>
          <a:sx n="64" d="100"/>
          <a:sy n="64" d="100"/>
        </p:scale>
        <p:origin x="9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userId="e02184ab-dc25-4570-a696-e9f644992fa9" providerId="ADAL" clId="{A67C7B87-155E-4AC2-847E-91D93F4CBC73}"/>
    <pc:docChg chg="custSel addSld delSld modSld sldOrd">
      <pc:chgData name="David" userId="e02184ab-dc25-4570-a696-e9f644992fa9" providerId="ADAL" clId="{A67C7B87-155E-4AC2-847E-91D93F4CBC73}" dt="2022-02-22T11:40:42.353" v="34" actId="1076"/>
      <pc:docMkLst>
        <pc:docMk/>
      </pc:docMkLst>
      <pc:sldChg chg="del">
        <pc:chgData name="David" userId="e02184ab-dc25-4570-a696-e9f644992fa9" providerId="ADAL" clId="{A67C7B87-155E-4AC2-847E-91D93F4CBC73}" dt="2022-02-22T11:39:21.121" v="30" actId="47"/>
        <pc:sldMkLst>
          <pc:docMk/>
          <pc:sldMk cId="2757825796" sldId="265"/>
        </pc:sldMkLst>
      </pc:sldChg>
      <pc:sldChg chg="del">
        <pc:chgData name="David" userId="e02184ab-dc25-4570-a696-e9f644992fa9" providerId="ADAL" clId="{A67C7B87-155E-4AC2-847E-91D93F4CBC73}" dt="2022-02-22T11:39:21.121" v="30" actId="47"/>
        <pc:sldMkLst>
          <pc:docMk/>
          <pc:sldMk cId="2237273823" sldId="829"/>
        </pc:sldMkLst>
      </pc:sldChg>
      <pc:sldChg chg="del">
        <pc:chgData name="David" userId="e02184ab-dc25-4570-a696-e9f644992fa9" providerId="ADAL" clId="{A67C7B87-155E-4AC2-847E-91D93F4CBC73}" dt="2022-02-22T11:39:21.121" v="30" actId="47"/>
        <pc:sldMkLst>
          <pc:docMk/>
          <pc:sldMk cId="3670293778" sldId="830"/>
        </pc:sldMkLst>
      </pc:sldChg>
      <pc:sldChg chg="del">
        <pc:chgData name="David" userId="e02184ab-dc25-4570-a696-e9f644992fa9" providerId="ADAL" clId="{A67C7B87-155E-4AC2-847E-91D93F4CBC73}" dt="2022-02-22T11:39:21.121" v="30" actId="47"/>
        <pc:sldMkLst>
          <pc:docMk/>
          <pc:sldMk cId="1171395780" sldId="852"/>
        </pc:sldMkLst>
      </pc:sldChg>
      <pc:sldChg chg="del">
        <pc:chgData name="David" userId="e02184ab-dc25-4570-a696-e9f644992fa9" providerId="ADAL" clId="{A67C7B87-155E-4AC2-847E-91D93F4CBC73}" dt="2022-02-22T11:39:21.121" v="30" actId="47"/>
        <pc:sldMkLst>
          <pc:docMk/>
          <pc:sldMk cId="3918806341" sldId="853"/>
        </pc:sldMkLst>
      </pc:sldChg>
      <pc:sldChg chg="del">
        <pc:chgData name="David" userId="e02184ab-dc25-4570-a696-e9f644992fa9" providerId="ADAL" clId="{A67C7B87-155E-4AC2-847E-91D93F4CBC73}" dt="2022-02-22T11:39:21.121" v="30" actId="47"/>
        <pc:sldMkLst>
          <pc:docMk/>
          <pc:sldMk cId="2181390092" sldId="855"/>
        </pc:sldMkLst>
      </pc:sldChg>
      <pc:sldChg chg="del">
        <pc:chgData name="David" userId="e02184ab-dc25-4570-a696-e9f644992fa9" providerId="ADAL" clId="{A67C7B87-155E-4AC2-847E-91D93F4CBC73}" dt="2022-02-22T11:39:15.469" v="29" actId="47"/>
        <pc:sldMkLst>
          <pc:docMk/>
          <pc:sldMk cId="3582882008" sldId="856"/>
        </pc:sldMkLst>
      </pc:sldChg>
      <pc:sldChg chg="del">
        <pc:chgData name="David" userId="e02184ab-dc25-4570-a696-e9f644992fa9" providerId="ADAL" clId="{A67C7B87-155E-4AC2-847E-91D93F4CBC73}" dt="2022-02-22T11:39:21.121" v="30" actId="47"/>
        <pc:sldMkLst>
          <pc:docMk/>
          <pc:sldMk cId="2529996861" sldId="857"/>
        </pc:sldMkLst>
      </pc:sldChg>
      <pc:sldChg chg="del">
        <pc:chgData name="David" userId="e02184ab-dc25-4570-a696-e9f644992fa9" providerId="ADAL" clId="{A67C7B87-155E-4AC2-847E-91D93F4CBC73}" dt="2022-02-22T11:39:21.121" v="30" actId="47"/>
        <pc:sldMkLst>
          <pc:docMk/>
          <pc:sldMk cId="2629580041" sldId="858"/>
        </pc:sldMkLst>
      </pc:sldChg>
      <pc:sldChg chg="del">
        <pc:chgData name="David" userId="e02184ab-dc25-4570-a696-e9f644992fa9" providerId="ADAL" clId="{A67C7B87-155E-4AC2-847E-91D93F4CBC73}" dt="2022-02-22T11:39:21.121" v="30" actId="47"/>
        <pc:sldMkLst>
          <pc:docMk/>
          <pc:sldMk cId="2429617861" sldId="859"/>
        </pc:sldMkLst>
      </pc:sldChg>
      <pc:sldChg chg="del">
        <pc:chgData name="David" userId="e02184ab-dc25-4570-a696-e9f644992fa9" providerId="ADAL" clId="{A67C7B87-155E-4AC2-847E-91D93F4CBC73}" dt="2022-02-22T11:39:21.121" v="30" actId="47"/>
        <pc:sldMkLst>
          <pc:docMk/>
          <pc:sldMk cId="1536016305" sldId="860"/>
        </pc:sldMkLst>
      </pc:sldChg>
      <pc:sldChg chg="del">
        <pc:chgData name="David" userId="e02184ab-dc25-4570-a696-e9f644992fa9" providerId="ADAL" clId="{A67C7B87-155E-4AC2-847E-91D93F4CBC73}" dt="2022-02-22T11:39:21.121" v="30" actId="47"/>
        <pc:sldMkLst>
          <pc:docMk/>
          <pc:sldMk cId="3609470441" sldId="861"/>
        </pc:sldMkLst>
      </pc:sldChg>
      <pc:sldChg chg="del">
        <pc:chgData name="David" userId="e02184ab-dc25-4570-a696-e9f644992fa9" providerId="ADAL" clId="{A67C7B87-155E-4AC2-847E-91D93F4CBC73}" dt="2022-02-22T11:39:21.121" v="30" actId="47"/>
        <pc:sldMkLst>
          <pc:docMk/>
          <pc:sldMk cId="3490176674" sldId="870"/>
        </pc:sldMkLst>
      </pc:sldChg>
      <pc:sldChg chg="del">
        <pc:chgData name="David" userId="e02184ab-dc25-4570-a696-e9f644992fa9" providerId="ADAL" clId="{A67C7B87-155E-4AC2-847E-91D93F4CBC73}" dt="2022-02-22T11:39:12.112" v="25" actId="47"/>
        <pc:sldMkLst>
          <pc:docMk/>
          <pc:sldMk cId="761916581" sldId="871"/>
        </pc:sldMkLst>
      </pc:sldChg>
      <pc:sldChg chg="del">
        <pc:chgData name="David" userId="e02184ab-dc25-4570-a696-e9f644992fa9" providerId="ADAL" clId="{A67C7B87-155E-4AC2-847E-91D93F4CBC73}" dt="2022-02-22T11:39:14.278" v="27" actId="47"/>
        <pc:sldMkLst>
          <pc:docMk/>
          <pc:sldMk cId="3821749009" sldId="874"/>
        </pc:sldMkLst>
      </pc:sldChg>
      <pc:sldChg chg="del">
        <pc:chgData name="David" userId="e02184ab-dc25-4570-a696-e9f644992fa9" providerId="ADAL" clId="{A67C7B87-155E-4AC2-847E-91D93F4CBC73}" dt="2022-02-22T11:39:12.977" v="26" actId="47"/>
        <pc:sldMkLst>
          <pc:docMk/>
          <pc:sldMk cId="2755155019" sldId="876"/>
        </pc:sldMkLst>
      </pc:sldChg>
      <pc:sldChg chg="del">
        <pc:chgData name="David" userId="e02184ab-dc25-4570-a696-e9f644992fa9" providerId="ADAL" clId="{A67C7B87-155E-4AC2-847E-91D93F4CBC73}" dt="2022-02-22T11:39:14.819" v="28" actId="47"/>
        <pc:sldMkLst>
          <pc:docMk/>
          <pc:sldMk cId="977396393" sldId="881"/>
        </pc:sldMkLst>
      </pc:sldChg>
      <pc:sldChg chg="addSp delSp modSp mod">
        <pc:chgData name="David" userId="e02184ab-dc25-4570-a696-e9f644992fa9" providerId="ADAL" clId="{A67C7B87-155E-4AC2-847E-91D93F4CBC73}" dt="2022-02-22T11:37:59.392" v="18" actId="1035"/>
        <pc:sldMkLst>
          <pc:docMk/>
          <pc:sldMk cId="2967154811" sldId="969"/>
        </pc:sldMkLst>
        <pc:spChg chg="mod">
          <ac:chgData name="David" userId="e02184ab-dc25-4570-a696-e9f644992fa9" providerId="ADAL" clId="{A67C7B87-155E-4AC2-847E-91D93F4CBC73}" dt="2022-02-22T11:35:09.384" v="8" actId="6549"/>
          <ac:spMkLst>
            <pc:docMk/>
            <pc:sldMk cId="2967154811" sldId="969"/>
            <ac:spMk id="6" creationId="{37356E81-4148-C54C-B199-BC0322F325B2}"/>
          </ac:spMkLst>
        </pc:spChg>
        <pc:picChg chg="add mod">
          <ac:chgData name="David" userId="e02184ab-dc25-4570-a696-e9f644992fa9" providerId="ADAL" clId="{A67C7B87-155E-4AC2-847E-91D93F4CBC73}" dt="2022-02-22T11:37:59.392" v="18" actId="1035"/>
          <ac:picMkLst>
            <pc:docMk/>
            <pc:sldMk cId="2967154811" sldId="969"/>
            <ac:picMk id="22" creationId="{8CD47968-0FCD-4C65-8FC8-EFF8808194F6}"/>
          </ac:picMkLst>
        </pc:picChg>
        <pc:picChg chg="del">
          <ac:chgData name="David" userId="e02184ab-dc25-4570-a696-e9f644992fa9" providerId="ADAL" clId="{A67C7B87-155E-4AC2-847E-91D93F4CBC73}" dt="2022-02-22T11:35:22.345" v="10" actId="478"/>
          <ac:picMkLst>
            <pc:docMk/>
            <pc:sldMk cId="2967154811" sldId="969"/>
            <ac:picMk id="36" creationId="{B9287066-6ACA-064B-AED1-D6FA4700BEDB}"/>
          </ac:picMkLst>
        </pc:picChg>
      </pc:sldChg>
      <pc:sldChg chg="addSp delSp modSp add mod">
        <pc:chgData name="David" userId="e02184ab-dc25-4570-a696-e9f644992fa9" providerId="ADAL" clId="{A67C7B87-155E-4AC2-847E-91D93F4CBC73}" dt="2022-02-22T11:35:11.474" v="9"/>
        <pc:sldMkLst>
          <pc:docMk/>
          <pc:sldMk cId="507221040" sldId="970"/>
        </pc:sldMkLst>
        <pc:spChg chg="del mod">
          <ac:chgData name="David" userId="e02184ab-dc25-4570-a696-e9f644992fa9" providerId="ADAL" clId="{A67C7B87-155E-4AC2-847E-91D93F4CBC73}" dt="2022-02-22T11:35:02.748" v="7" actId="478"/>
          <ac:spMkLst>
            <pc:docMk/>
            <pc:sldMk cId="507221040" sldId="970"/>
            <ac:spMk id="32" creationId="{5412038C-CFFB-8443-90FE-DFF2C4BF4725}"/>
          </ac:spMkLst>
        </pc:spChg>
        <pc:picChg chg="add mod">
          <ac:chgData name="David" userId="e02184ab-dc25-4570-a696-e9f644992fa9" providerId="ADAL" clId="{A67C7B87-155E-4AC2-847E-91D93F4CBC73}" dt="2022-02-22T11:35:11.474" v="9"/>
          <ac:picMkLst>
            <pc:docMk/>
            <pc:sldMk cId="507221040" sldId="970"/>
            <ac:picMk id="17" creationId="{3B043C41-10C8-4B7A-97B1-ECD9FCEB864B}"/>
          </ac:picMkLst>
        </pc:picChg>
      </pc:sldChg>
      <pc:sldChg chg="addSp delSp modSp mod">
        <pc:chgData name="David" userId="e02184ab-dc25-4570-a696-e9f644992fa9" providerId="ADAL" clId="{A67C7B87-155E-4AC2-847E-91D93F4CBC73}" dt="2022-02-22T11:33:27.753" v="1"/>
        <pc:sldMkLst>
          <pc:docMk/>
          <pc:sldMk cId="2621248293" sldId="971"/>
        </pc:sldMkLst>
        <pc:spChg chg="add mod">
          <ac:chgData name="David" userId="e02184ab-dc25-4570-a696-e9f644992fa9" providerId="ADAL" clId="{A67C7B87-155E-4AC2-847E-91D93F4CBC73}" dt="2022-02-22T11:33:27.753" v="1"/>
          <ac:spMkLst>
            <pc:docMk/>
            <pc:sldMk cId="2621248293" sldId="971"/>
            <ac:spMk id="19" creationId="{13D271FC-69BF-46A2-AC3C-5E4F925A4BDB}"/>
          </ac:spMkLst>
        </pc:spChg>
        <pc:spChg chg="del">
          <ac:chgData name="David" userId="e02184ab-dc25-4570-a696-e9f644992fa9" providerId="ADAL" clId="{A67C7B87-155E-4AC2-847E-91D93F4CBC73}" dt="2022-02-22T11:32:59.691" v="0" actId="478"/>
          <ac:spMkLst>
            <pc:docMk/>
            <pc:sldMk cId="2621248293" sldId="971"/>
            <ac:spMk id="32" creationId="{5412038C-CFFB-8443-90FE-DFF2C4BF4725}"/>
          </ac:spMkLst>
        </pc:spChg>
      </pc:sldChg>
      <pc:sldChg chg="addSp delSp modSp mod">
        <pc:chgData name="David" userId="e02184ab-dc25-4570-a696-e9f644992fa9" providerId="ADAL" clId="{A67C7B87-155E-4AC2-847E-91D93F4CBC73}" dt="2022-02-22T11:38:07.532" v="20" actId="14100"/>
        <pc:sldMkLst>
          <pc:docMk/>
          <pc:sldMk cId="2937285118" sldId="972"/>
        </pc:sldMkLst>
        <pc:spChg chg="add mod">
          <ac:chgData name="David" userId="e02184ab-dc25-4570-a696-e9f644992fa9" providerId="ADAL" clId="{A67C7B87-155E-4AC2-847E-91D93F4CBC73}" dt="2022-02-22T11:33:48.136" v="3"/>
          <ac:spMkLst>
            <pc:docMk/>
            <pc:sldMk cId="2937285118" sldId="972"/>
            <ac:spMk id="17" creationId="{BBF57FE5-1936-4C85-9F9F-9A0D15CEF28B}"/>
          </ac:spMkLst>
        </pc:spChg>
        <pc:spChg chg="del">
          <ac:chgData name="David" userId="e02184ab-dc25-4570-a696-e9f644992fa9" providerId="ADAL" clId="{A67C7B87-155E-4AC2-847E-91D93F4CBC73}" dt="2022-02-22T11:33:47.329" v="2" actId="478"/>
          <ac:spMkLst>
            <pc:docMk/>
            <pc:sldMk cId="2937285118" sldId="972"/>
            <ac:spMk id="32" creationId="{5412038C-CFFB-8443-90FE-DFF2C4BF4725}"/>
          </ac:spMkLst>
        </pc:spChg>
        <pc:picChg chg="add mod">
          <ac:chgData name="David" userId="e02184ab-dc25-4570-a696-e9f644992fa9" providerId="ADAL" clId="{A67C7B87-155E-4AC2-847E-91D93F4CBC73}" dt="2022-02-22T11:38:07.532" v="20" actId="14100"/>
          <ac:picMkLst>
            <pc:docMk/>
            <pc:sldMk cId="2937285118" sldId="972"/>
            <ac:picMk id="3" creationId="{81DE5FF1-860D-4728-8A82-766126195F3F}"/>
          </ac:picMkLst>
        </pc:picChg>
        <pc:picChg chg="del">
          <ac:chgData name="David" userId="e02184ab-dc25-4570-a696-e9f644992fa9" providerId="ADAL" clId="{A67C7B87-155E-4AC2-847E-91D93F4CBC73}" dt="2022-02-22T11:33:57.243" v="4" actId="478"/>
          <ac:picMkLst>
            <pc:docMk/>
            <pc:sldMk cId="2937285118" sldId="972"/>
            <ac:picMk id="7" creationId="{3F455062-8D86-8547-8A48-5C23889C860C}"/>
          </ac:picMkLst>
        </pc:picChg>
      </pc:sldChg>
      <pc:sldChg chg="addSp delSp modSp mod">
        <pc:chgData name="David" userId="e02184ab-dc25-4570-a696-e9f644992fa9" providerId="ADAL" clId="{A67C7B87-155E-4AC2-847E-91D93F4CBC73}" dt="2022-02-22T11:40:42.353" v="34" actId="1076"/>
        <pc:sldMkLst>
          <pc:docMk/>
          <pc:sldMk cId="4177275849" sldId="979"/>
        </pc:sldMkLst>
        <pc:picChg chg="del">
          <ac:chgData name="David" userId="e02184ab-dc25-4570-a696-e9f644992fa9" providerId="ADAL" clId="{A67C7B87-155E-4AC2-847E-91D93F4CBC73}" dt="2022-02-22T11:38:19.329" v="21" actId="478"/>
          <ac:picMkLst>
            <pc:docMk/>
            <pc:sldMk cId="4177275849" sldId="979"/>
            <ac:picMk id="3" creationId="{66A15CD0-E852-EB4F-8DDF-7A74C7922AAE}"/>
          </ac:picMkLst>
        </pc:picChg>
        <pc:picChg chg="add mod">
          <ac:chgData name="David" userId="e02184ab-dc25-4570-a696-e9f644992fa9" providerId="ADAL" clId="{A67C7B87-155E-4AC2-847E-91D93F4CBC73}" dt="2022-02-22T11:40:42.353" v="34" actId="1076"/>
          <ac:picMkLst>
            <pc:docMk/>
            <pc:sldMk cId="4177275849" sldId="979"/>
            <ac:picMk id="7" creationId="{648C10B1-D54E-4BAB-8625-C49F8523CDBB}"/>
          </ac:picMkLst>
        </pc:picChg>
      </pc:sldChg>
      <pc:sldChg chg="del">
        <pc:chgData name="David" userId="e02184ab-dc25-4570-a696-e9f644992fa9" providerId="ADAL" clId="{A67C7B87-155E-4AC2-847E-91D93F4CBC73}" dt="2022-02-22T11:38:36.804" v="22" actId="2696"/>
        <pc:sldMkLst>
          <pc:docMk/>
          <pc:sldMk cId="2935060983" sldId="981"/>
        </pc:sldMkLst>
      </pc:sldChg>
      <pc:sldChg chg="del">
        <pc:chgData name="David" userId="e02184ab-dc25-4570-a696-e9f644992fa9" providerId="ADAL" clId="{A67C7B87-155E-4AC2-847E-91D93F4CBC73}" dt="2022-02-22T11:38:36.804" v="22" actId="2696"/>
        <pc:sldMkLst>
          <pc:docMk/>
          <pc:sldMk cId="3451943379" sldId="982"/>
        </pc:sldMkLst>
      </pc:sldChg>
      <pc:sldChg chg="ord">
        <pc:chgData name="David" userId="e02184ab-dc25-4570-a696-e9f644992fa9" providerId="ADAL" clId="{A67C7B87-155E-4AC2-847E-91D93F4CBC73}" dt="2022-02-22T11:39:06.287" v="24"/>
        <pc:sldMkLst>
          <pc:docMk/>
          <pc:sldMk cId="4191764840" sldId="982"/>
        </pc:sldMkLst>
      </pc:sldChg>
      <pc:sldMasterChg chg="delSldLayout">
        <pc:chgData name="David" userId="e02184ab-dc25-4570-a696-e9f644992fa9" providerId="ADAL" clId="{A67C7B87-155E-4AC2-847E-91D93F4CBC73}" dt="2022-02-22T11:39:21.121" v="30" actId="47"/>
        <pc:sldMasterMkLst>
          <pc:docMk/>
          <pc:sldMasterMk cId="126540576" sldId="2147483648"/>
        </pc:sldMasterMkLst>
        <pc:sldLayoutChg chg="del">
          <pc:chgData name="David" userId="e02184ab-dc25-4570-a696-e9f644992fa9" providerId="ADAL" clId="{A67C7B87-155E-4AC2-847E-91D93F4CBC73}" dt="2022-02-22T11:39:21.121" v="30" actId="47"/>
          <pc:sldLayoutMkLst>
            <pc:docMk/>
            <pc:sldMasterMk cId="126540576" sldId="2147483648"/>
            <pc:sldLayoutMk cId="3831458189" sldId="2147483660"/>
          </pc:sldLayoutMkLst>
        </pc:sldLayoutChg>
      </pc:sldMasterChg>
    </pc:docChg>
  </pc:docChgLst>
  <pc:docChgLst>
    <pc:chgData name="David" userId="e02184ab-dc25-4570-a696-e9f644992fa9" providerId="ADAL" clId="{FE146E71-D143-43FE-8778-1DBFB1A722D7}"/>
    <pc:docChg chg="undo custSel addSld delSld modSld">
      <pc:chgData name="David" userId="e02184ab-dc25-4570-a696-e9f644992fa9" providerId="ADAL" clId="{FE146E71-D143-43FE-8778-1DBFB1A722D7}" dt="2022-02-22T11:30:32.451" v="318" actId="14100"/>
      <pc:docMkLst>
        <pc:docMk/>
      </pc:docMkLst>
      <pc:sldChg chg="addSp delSp modSp mod modAnim">
        <pc:chgData name="David" userId="e02184ab-dc25-4570-a696-e9f644992fa9" providerId="ADAL" clId="{FE146E71-D143-43FE-8778-1DBFB1A722D7}" dt="2022-02-22T11:05:04.232" v="31" actId="166"/>
        <pc:sldMkLst>
          <pc:docMk/>
          <pc:sldMk cId="2945642444" sldId="256"/>
        </pc:sldMkLst>
        <pc:spChg chg="mod">
          <ac:chgData name="David" userId="e02184ab-dc25-4570-a696-e9f644992fa9" providerId="ADAL" clId="{FE146E71-D143-43FE-8778-1DBFB1A722D7}" dt="2022-02-22T11:03:05.095" v="22" actId="20577"/>
          <ac:spMkLst>
            <pc:docMk/>
            <pc:sldMk cId="2945642444" sldId="256"/>
            <ac:spMk id="8" creationId="{DA1A5FDA-5DDC-EA4E-92FF-AAEB6406FF5C}"/>
          </ac:spMkLst>
        </pc:spChg>
        <pc:picChg chg="del">
          <ac:chgData name="David" userId="e02184ab-dc25-4570-a696-e9f644992fa9" providerId="ADAL" clId="{FE146E71-D143-43FE-8778-1DBFB1A722D7}" dt="2022-02-22T11:04:31.912" v="25" actId="478"/>
          <ac:picMkLst>
            <pc:docMk/>
            <pc:sldMk cId="2945642444" sldId="256"/>
            <ac:picMk id="9" creationId="{3F46A6D0-7415-924E-A5DD-08E37D45E2AD}"/>
          </ac:picMkLst>
        </pc:picChg>
        <pc:picChg chg="del">
          <ac:chgData name="David" userId="e02184ab-dc25-4570-a696-e9f644992fa9" providerId="ADAL" clId="{FE146E71-D143-43FE-8778-1DBFB1A722D7}" dt="2022-02-22T11:04:31.208" v="24" actId="478"/>
          <ac:picMkLst>
            <pc:docMk/>
            <pc:sldMk cId="2945642444" sldId="256"/>
            <ac:picMk id="10" creationId="{F96636FE-1466-484B-A79B-43F209D2D422}"/>
          </ac:picMkLst>
        </pc:picChg>
        <pc:picChg chg="add mod">
          <ac:chgData name="David" userId="e02184ab-dc25-4570-a696-e9f644992fa9" providerId="ADAL" clId="{FE146E71-D143-43FE-8778-1DBFB1A722D7}" dt="2022-02-22T11:04:33.038" v="26"/>
          <ac:picMkLst>
            <pc:docMk/>
            <pc:sldMk cId="2945642444" sldId="256"/>
            <ac:picMk id="11" creationId="{18A66FB2-C6F6-4DBD-AA31-9C6099E4189C}"/>
          </ac:picMkLst>
        </pc:picChg>
        <pc:picChg chg="add mod ord">
          <ac:chgData name="David" userId="e02184ab-dc25-4570-a696-e9f644992fa9" providerId="ADAL" clId="{FE146E71-D143-43FE-8778-1DBFB1A722D7}" dt="2022-02-22T11:04:58.247" v="30" actId="166"/>
          <ac:picMkLst>
            <pc:docMk/>
            <pc:sldMk cId="2945642444" sldId="256"/>
            <ac:picMk id="13" creationId="{3E0CACD5-5E8A-4F96-BAF5-CE455191B976}"/>
          </ac:picMkLst>
        </pc:picChg>
        <pc:picChg chg="add mod ord">
          <ac:chgData name="David" userId="e02184ab-dc25-4570-a696-e9f644992fa9" providerId="ADAL" clId="{FE146E71-D143-43FE-8778-1DBFB1A722D7}" dt="2022-02-22T11:05:04.232" v="31" actId="166"/>
          <ac:picMkLst>
            <pc:docMk/>
            <pc:sldMk cId="2945642444" sldId="256"/>
            <ac:picMk id="16" creationId="{E5162C8B-F62C-4899-9B87-CF2FE592D28D}"/>
          </ac:picMkLst>
        </pc:picChg>
        <pc:picChg chg="add mod">
          <ac:chgData name="David" userId="e02184ab-dc25-4570-a696-e9f644992fa9" providerId="ADAL" clId="{FE146E71-D143-43FE-8778-1DBFB1A722D7}" dt="2022-02-22T11:04:43.564" v="29"/>
          <ac:picMkLst>
            <pc:docMk/>
            <pc:sldMk cId="2945642444" sldId="256"/>
            <ac:picMk id="17" creationId="{64902A34-9B95-4E95-8AEE-103DD2AA4132}"/>
          </ac:picMkLst>
        </pc:picChg>
      </pc:sldChg>
      <pc:sldChg chg="modSp mod">
        <pc:chgData name="David" userId="e02184ab-dc25-4570-a696-e9f644992fa9" providerId="ADAL" clId="{FE146E71-D143-43FE-8778-1DBFB1A722D7}" dt="2022-02-22T11:03:23.012" v="23" actId="1076"/>
        <pc:sldMkLst>
          <pc:docMk/>
          <pc:sldMk cId="4185477300" sldId="878"/>
        </pc:sldMkLst>
        <pc:spChg chg="mod">
          <ac:chgData name="David" userId="e02184ab-dc25-4570-a696-e9f644992fa9" providerId="ADAL" clId="{FE146E71-D143-43FE-8778-1DBFB1A722D7}" dt="2022-02-22T11:03:23.012" v="23" actId="1076"/>
          <ac:spMkLst>
            <pc:docMk/>
            <pc:sldMk cId="4185477300" sldId="878"/>
            <ac:spMk id="3" creationId="{31325F4B-139A-488A-A142-F7C18AB1D3AA}"/>
          </ac:spMkLst>
        </pc:spChg>
      </pc:sldChg>
      <pc:sldChg chg="addSp delSp modSp del modAnim">
        <pc:chgData name="David" userId="e02184ab-dc25-4570-a696-e9f644992fa9" providerId="ADAL" clId="{FE146E71-D143-43FE-8778-1DBFB1A722D7}" dt="2022-02-22T11:05:09.720" v="32" actId="47"/>
        <pc:sldMkLst>
          <pc:docMk/>
          <pc:sldMk cId="753446208" sldId="882"/>
        </pc:sldMkLst>
        <pc:picChg chg="add del mod">
          <ac:chgData name="David" userId="e02184ab-dc25-4570-a696-e9f644992fa9" providerId="ADAL" clId="{FE146E71-D143-43FE-8778-1DBFB1A722D7}" dt="2022-02-22T11:04:39.442" v="28"/>
          <ac:picMkLst>
            <pc:docMk/>
            <pc:sldMk cId="753446208" sldId="882"/>
            <ac:picMk id="13" creationId="{64765ECA-21E7-4C04-9430-0909E2BA3B0D}"/>
          </ac:picMkLst>
        </pc:picChg>
        <pc:picChg chg="add del mod">
          <ac:chgData name="David" userId="e02184ab-dc25-4570-a696-e9f644992fa9" providerId="ADAL" clId="{FE146E71-D143-43FE-8778-1DBFB1A722D7}" dt="2022-02-22T11:04:39.442" v="28"/>
          <ac:picMkLst>
            <pc:docMk/>
            <pc:sldMk cId="753446208" sldId="882"/>
            <ac:picMk id="16" creationId="{ADA692D6-648E-4A49-8355-44413FA7EFE9}"/>
          </ac:picMkLst>
        </pc:picChg>
        <pc:picChg chg="add del mod">
          <ac:chgData name="David" userId="e02184ab-dc25-4570-a696-e9f644992fa9" providerId="ADAL" clId="{FE146E71-D143-43FE-8778-1DBFB1A722D7}" dt="2022-02-22T11:04:39.442" v="28"/>
          <ac:picMkLst>
            <pc:docMk/>
            <pc:sldMk cId="753446208" sldId="882"/>
            <ac:picMk id="17" creationId="{4EB71F2B-531B-4550-8B42-E3F799B03C8E}"/>
          </ac:picMkLst>
        </pc:picChg>
      </pc:sldChg>
      <pc:sldChg chg="addSp delSp modSp mod">
        <pc:chgData name="David" userId="e02184ab-dc25-4570-a696-e9f644992fa9" providerId="ADAL" clId="{FE146E71-D143-43FE-8778-1DBFB1A722D7}" dt="2022-02-22T11:20:05.233" v="274" actId="404"/>
        <pc:sldMkLst>
          <pc:docMk/>
          <pc:sldMk cId="2937565921" sldId="883"/>
        </pc:sldMkLst>
        <pc:spChg chg="mod">
          <ac:chgData name="David" userId="e02184ab-dc25-4570-a696-e9f644992fa9" providerId="ADAL" clId="{FE146E71-D143-43FE-8778-1DBFB1A722D7}" dt="2022-02-22T11:15:06.573" v="224" actId="20577"/>
          <ac:spMkLst>
            <pc:docMk/>
            <pc:sldMk cId="2937565921" sldId="883"/>
            <ac:spMk id="6" creationId="{37356E81-4148-C54C-B199-BC0322F325B2}"/>
          </ac:spMkLst>
        </pc:spChg>
        <pc:spChg chg="add mod ord">
          <ac:chgData name="David" userId="e02184ab-dc25-4570-a696-e9f644992fa9" providerId="ADAL" clId="{FE146E71-D143-43FE-8778-1DBFB1A722D7}" dt="2022-02-22T11:20:05.233" v="274" actId="404"/>
          <ac:spMkLst>
            <pc:docMk/>
            <pc:sldMk cId="2937565921" sldId="883"/>
            <ac:spMk id="16" creationId="{56F328C7-B3FF-4D03-A378-A7FA10C53E7A}"/>
          </ac:spMkLst>
        </pc:spChg>
        <pc:spChg chg="mod">
          <ac:chgData name="David" userId="e02184ab-dc25-4570-a696-e9f644992fa9" providerId="ADAL" clId="{FE146E71-D143-43FE-8778-1DBFB1A722D7}" dt="2022-02-22T11:10:32.303" v="96" actId="20577"/>
          <ac:spMkLst>
            <pc:docMk/>
            <pc:sldMk cId="2937565921" sldId="883"/>
            <ac:spMk id="23" creationId="{86573840-02DE-8C45-BC02-0F24D1D336F2}"/>
          </ac:spMkLst>
        </pc:spChg>
        <pc:graphicFrameChg chg="add mod modGraphic">
          <ac:chgData name="David" userId="e02184ab-dc25-4570-a696-e9f644992fa9" providerId="ADAL" clId="{FE146E71-D143-43FE-8778-1DBFB1A722D7}" dt="2022-02-22T11:16:54.443" v="238" actId="2062"/>
          <ac:graphicFrameMkLst>
            <pc:docMk/>
            <pc:sldMk cId="2937565921" sldId="883"/>
            <ac:graphicFrameMk id="7" creationId="{FC7327E2-E44B-49EA-9476-A013D68E8AB0}"/>
          </ac:graphicFrameMkLst>
        </pc:graphicFrameChg>
        <pc:picChg chg="add del mod">
          <ac:chgData name="David" userId="e02184ab-dc25-4570-a696-e9f644992fa9" providerId="ADAL" clId="{FE146E71-D143-43FE-8778-1DBFB1A722D7}" dt="2022-02-22T11:07:19.798" v="34" actId="931"/>
          <ac:picMkLst>
            <pc:docMk/>
            <pc:sldMk cId="2937565921" sldId="883"/>
            <ac:picMk id="3" creationId="{E6F78F02-FB23-46AF-BE27-23DA248F5E5B}"/>
          </ac:picMkLst>
        </pc:picChg>
        <pc:picChg chg="del">
          <ac:chgData name="David" userId="e02184ab-dc25-4570-a696-e9f644992fa9" providerId="ADAL" clId="{FE146E71-D143-43FE-8778-1DBFB1A722D7}" dt="2022-02-22T11:15:08.469" v="225" actId="478"/>
          <ac:picMkLst>
            <pc:docMk/>
            <pc:sldMk cId="2937565921" sldId="883"/>
            <ac:picMk id="14" creationId="{40C4C26C-33BE-234E-AEEA-F094E40296B5}"/>
          </ac:picMkLst>
        </pc:picChg>
        <pc:picChg chg="add mod ord">
          <ac:chgData name="David" userId="e02184ab-dc25-4570-a696-e9f644992fa9" providerId="ADAL" clId="{FE146E71-D143-43FE-8778-1DBFB1A722D7}" dt="2022-02-22T11:16:16.311" v="237" actId="1076"/>
          <ac:picMkLst>
            <pc:docMk/>
            <pc:sldMk cId="2937565921" sldId="883"/>
            <ac:picMk id="15" creationId="{9018847B-E7D3-4AC4-A9D6-DB96A86EB201}"/>
          </ac:picMkLst>
        </pc:picChg>
        <pc:picChg chg="mod">
          <ac:chgData name="David" userId="e02184ab-dc25-4570-a696-e9f644992fa9" providerId="ADAL" clId="{FE146E71-D143-43FE-8778-1DBFB1A722D7}" dt="2022-02-22T11:15:45.153" v="230" actId="1076"/>
          <ac:picMkLst>
            <pc:docMk/>
            <pc:sldMk cId="2937565921" sldId="883"/>
            <ac:picMk id="25" creationId="{43BFD0B7-F8AC-D342-9254-9E6DAC22ADA3}"/>
          </ac:picMkLst>
        </pc:picChg>
      </pc:sldChg>
      <pc:sldChg chg="addSp delSp modSp mod">
        <pc:chgData name="David" userId="e02184ab-dc25-4570-a696-e9f644992fa9" providerId="ADAL" clId="{FE146E71-D143-43FE-8778-1DBFB1A722D7}" dt="2022-02-22T11:18:56.422" v="264" actId="207"/>
        <pc:sldMkLst>
          <pc:docMk/>
          <pc:sldMk cId="334280567" sldId="886"/>
        </pc:sldMkLst>
        <pc:spChg chg="del">
          <ac:chgData name="David" userId="e02184ab-dc25-4570-a696-e9f644992fa9" providerId="ADAL" clId="{FE146E71-D143-43FE-8778-1DBFB1A722D7}" dt="2022-02-22T11:18:27.164" v="261" actId="478"/>
          <ac:spMkLst>
            <pc:docMk/>
            <pc:sldMk cId="334280567" sldId="886"/>
            <ac:spMk id="32" creationId="{5412038C-CFFB-8443-90FE-DFF2C4BF4725}"/>
          </ac:spMkLst>
        </pc:spChg>
        <pc:graphicFrameChg chg="mod modGraphic">
          <ac:chgData name="David" userId="e02184ab-dc25-4570-a696-e9f644992fa9" providerId="ADAL" clId="{FE146E71-D143-43FE-8778-1DBFB1A722D7}" dt="2022-02-22T11:18:56.422" v="264" actId="207"/>
          <ac:graphicFrameMkLst>
            <pc:docMk/>
            <pc:sldMk cId="334280567" sldId="886"/>
            <ac:graphicFrameMk id="14" creationId="{58EBCEB8-C1E4-824C-8640-FFE4BA88694B}"/>
          </ac:graphicFrameMkLst>
        </pc:graphicFrameChg>
        <pc:picChg chg="del">
          <ac:chgData name="David" userId="e02184ab-dc25-4570-a696-e9f644992fa9" providerId="ADAL" clId="{FE146E71-D143-43FE-8778-1DBFB1A722D7}" dt="2022-02-22T11:18:00.100" v="245" actId="478"/>
          <ac:picMkLst>
            <pc:docMk/>
            <pc:sldMk cId="334280567" sldId="886"/>
            <ac:picMk id="10" creationId="{5C99AAD5-2738-5747-B47B-93A668EB5DCA}"/>
          </ac:picMkLst>
        </pc:picChg>
        <pc:picChg chg="del">
          <ac:chgData name="David" userId="e02184ab-dc25-4570-a696-e9f644992fa9" providerId="ADAL" clId="{FE146E71-D143-43FE-8778-1DBFB1A722D7}" dt="2022-02-22T11:18:01.316" v="246" actId="478"/>
          <ac:picMkLst>
            <pc:docMk/>
            <pc:sldMk cId="334280567" sldId="886"/>
            <ac:picMk id="12" creationId="{60CD9DE5-6C10-D149-B472-BDEFD6BFA446}"/>
          </ac:picMkLst>
        </pc:picChg>
        <pc:picChg chg="del">
          <ac:chgData name="David" userId="e02184ab-dc25-4570-a696-e9f644992fa9" providerId="ADAL" clId="{FE146E71-D143-43FE-8778-1DBFB1A722D7}" dt="2022-02-22T11:18:02.677" v="247" actId="478"/>
          <ac:picMkLst>
            <pc:docMk/>
            <pc:sldMk cId="334280567" sldId="886"/>
            <ac:picMk id="15" creationId="{5CE79B10-B25B-3F42-B22B-5784AA070F24}"/>
          </ac:picMkLst>
        </pc:picChg>
        <pc:picChg chg="add mod">
          <ac:chgData name="David" userId="e02184ab-dc25-4570-a696-e9f644992fa9" providerId="ADAL" clId="{FE146E71-D143-43FE-8778-1DBFB1A722D7}" dt="2022-02-22T11:18:41.727" v="263" actId="1076"/>
          <ac:picMkLst>
            <pc:docMk/>
            <pc:sldMk cId="334280567" sldId="886"/>
            <ac:picMk id="19" creationId="{07D11CE0-F3CB-4F69-B50A-44196A779DB6}"/>
          </ac:picMkLst>
        </pc:picChg>
      </pc:sldChg>
      <pc:sldChg chg="addSp modSp">
        <pc:chgData name="David" userId="e02184ab-dc25-4570-a696-e9f644992fa9" providerId="ADAL" clId="{FE146E71-D143-43FE-8778-1DBFB1A722D7}" dt="2022-02-22T11:23:55.837" v="290"/>
        <pc:sldMkLst>
          <pc:docMk/>
          <pc:sldMk cId="2988292475" sldId="937"/>
        </pc:sldMkLst>
        <pc:spChg chg="add mod">
          <ac:chgData name="David" userId="e02184ab-dc25-4570-a696-e9f644992fa9" providerId="ADAL" clId="{FE146E71-D143-43FE-8778-1DBFB1A722D7}" dt="2022-02-22T11:23:55.837" v="290"/>
          <ac:spMkLst>
            <pc:docMk/>
            <pc:sldMk cId="2988292475" sldId="937"/>
            <ac:spMk id="12" creationId="{3690240C-FBFA-448C-AE7D-DF51729312EC}"/>
          </ac:spMkLst>
        </pc:spChg>
      </pc:sldChg>
      <pc:sldChg chg="addSp delSp modSp mod">
        <pc:chgData name="David" userId="e02184ab-dc25-4570-a696-e9f644992fa9" providerId="ADAL" clId="{FE146E71-D143-43FE-8778-1DBFB1A722D7}" dt="2022-02-22T11:26:12.844" v="296"/>
        <pc:sldMkLst>
          <pc:docMk/>
          <pc:sldMk cId="559926640" sldId="938"/>
        </pc:sldMkLst>
        <pc:spChg chg="add mod">
          <ac:chgData name="David" userId="e02184ab-dc25-4570-a696-e9f644992fa9" providerId="ADAL" clId="{FE146E71-D143-43FE-8778-1DBFB1A722D7}" dt="2022-02-22T11:26:12.844" v="296"/>
          <ac:spMkLst>
            <pc:docMk/>
            <pc:sldMk cId="559926640" sldId="938"/>
            <ac:spMk id="13" creationId="{4B6C14F0-B5C3-479E-B76A-6DE7B011F11C}"/>
          </ac:spMkLst>
        </pc:spChg>
        <pc:spChg chg="del">
          <ac:chgData name="David" userId="e02184ab-dc25-4570-a696-e9f644992fa9" providerId="ADAL" clId="{FE146E71-D143-43FE-8778-1DBFB1A722D7}" dt="2022-02-22T11:26:01.371" v="295" actId="478"/>
          <ac:spMkLst>
            <pc:docMk/>
            <pc:sldMk cId="559926640" sldId="938"/>
            <ac:spMk id="15" creationId="{BB74EA8A-EC8A-644D-B771-5BA940C059E1}"/>
          </ac:spMkLst>
        </pc:spChg>
      </pc:sldChg>
      <pc:sldChg chg="addSp delSp modSp mod">
        <pc:chgData name="David" userId="e02184ab-dc25-4570-a696-e9f644992fa9" providerId="ADAL" clId="{FE146E71-D143-43FE-8778-1DBFB1A722D7}" dt="2022-02-22T11:20:44.589" v="280"/>
        <pc:sldMkLst>
          <pc:docMk/>
          <pc:sldMk cId="80245776" sldId="939"/>
        </pc:sldMkLst>
        <pc:spChg chg="add del mod">
          <ac:chgData name="David" userId="e02184ab-dc25-4570-a696-e9f644992fa9" providerId="ADAL" clId="{FE146E71-D143-43FE-8778-1DBFB1A722D7}" dt="2022-02-22T11:20:38.213" v="279" actId="478"/>
          <ac:spMkLst>
            <pc:docMk/>
            <pc:sldMk cId="80245776" sldId="939"/>
            <ac:spMk id="22" creationId="{1852C804-4410-4D4C-BBA5-2DE2E5695E39}"/>
          </ac:spMkLst>
        </pc:spChg>
        <pc:spChg chg="add mod">
          <ac:chgData name="David" userId="e02184ab-dc25-4570-a696-e9f644992fa9" providerId="ADAL" clId="{FE146E71-D143-43FE-8778-1DBFB1A722D7}" dt="2022-02-22T11:20:44.589" v="280"/>
          <ac:spMkLst>
            <pc:docMk/>
            <pc:sldMk cId="80245776" sldId="939"/>
            <ac:spMk id="25" creationId="{13EB73EF-A5FE-4511-9BEA-7320D0201C82}"/>
          </ac:spMkLst>
        </pc:spChg>
        <pc:spChg chg="del">
          <ac:chgData name="David" userId="e02184ab-dc25-4570-a696-e9f644992fa9" providerId="ADAL" clId="{FE146E71-D143-43FE-8778-1DBFB1A722D7}" dt="2022-02-22T11:20:33.292" v="277" actId="478"/>
          <ac:spMkLst>
            <pc:docMk/>
            <pc:sldMk cId="80245776" sldId="939"/>
            <ac:spMk id="32" creationId="{5412038C-CFFB-8443-90FE-DFF2C4BF4725}"/>
          </ac:spMkLst>
        </pc:spChg>
      </pc:sldChg>
      <pc:sldChg chg="addSp delSp modSp mod">
        <pc:chgData name="David" userId="e02184ab-dc25-4570-a696-e9f644992fa9" providerId="ADAL" clId="{FE146E71-D143-43FE-8778-1DBFB1A722D7}" dt="2022-02-22T11:20:14.432" v="276" actId="1076"/>
        <pc:sldMkLst>
          <pc:docMk/>
          <pc:sldMk cId="483568976" sldId="940"/>
        </pc:sldMkLst>
        <pc:spChg chg="add mod">
          <ac:chgData name="David" userId="e02184ab-dc25-4570-a696-e9f644992fa9" providerId="ADAL" clId="{FE146E71-D143-43FE-8778-1DBFB1A722D7}" dt="2022-02-22T11:20:14.432" v="276" actId="1076"/>
          <ac:spMkLst>
            <pc:docMk/>
            <pc:sldMk cId="483568976" sldId="940"/>
            <ac:spMk id="22" creationId="{B8E0E498-38A6-4F9F-B916-4E6E58EF3D41}"/>
          </ac:spMkLst>
        </pc:spChg>
        <pc:spChg chg="del">
          <ac:chgData name="David" userId="e02184ab-dc25-4570-a696-e9f644992fa9" providerId="ADAL" clId="{FE146E71-D143-43FE-8778-1DBFB1A722D7}" dt="2022-02-22T11:19:52.076" v="272" actId="478"/>
          <ac:spMkLst>
            <pc:docMk/>
            <pc:sldMk cId="483568976" sldId="940"/>
            <ac:spMk id="32" creationId="{5412038C-CFFB-8443-90FE-DFF2C4BF4725}"/>
          </ac:spMkLst>
        </pc:spChg>
        <pc:graphicFrameChg chg="mod modGraphic">
          <ac:chgData name="David" userId="e02184ab-dc25-4570-a696-e9f644992fa9" providerId="ADAL" clId="{FE146E71-D143-43FE-8778-1DBFB1A722D7}" dt="2022-02-22T11:19:43.492" v="271" actId="20577"/>
          <ac:graphicFrameMkLst>
            <pc:docMk/>
            <pc:sldMk cId="483568976" sldId="940"/>
            <ac:graphicFrameMk id="14" creationId="{58EBCEB8-C1E4-824C-8640-FFE4BA88694B}"/>
          </ac:graphicFrameMkLst>
        </pc:graphicFrameChg>
      </pc:sldChg>
      <pc:sldChg chg="addSp delSp modSp del mod">
        <pc:chgData name="David" userId="e02184ab-dc25-4570-a696-e9f644992fa9" providerId="ADAL" clId="{FE146E71-D143-43FE-8778-1DBFB1A722D7}" dt="2022-02-22T11:21:19.103" v="287" actId="2696"/>
        <pc:sldMkLst>
          <pc:docMk/>
          <pc:sldMk cId="1685069682" sldId="941"/>
        </pc:sldMkLst>
        <pc:spChg chg="mod">
          <ac:chgData name="David" userId="e02184ab-dc25-4570-a696-e9f644992fa9" providerId="ADAL" clId="{FE146E71-D143-43FE-8778-1DBFB1A722D7}" dt="2022-02-22T11:21:02.092" v="286" actId="20577"/>
          <ac:spMkLst>
            <pc:docMk/>
            <pc:sldMk cId="1685069682" sldId="941"/>
            <ac:spMk id="6" creationId="{37356E81-4148-C54C-B199-BC0322F325B2}"/>
          </ac:spMkLst>
        </pc:spChg>
        <pc:spChg chg="add mod">
          <ac:chgData name="David" userId="e02184ab-dc25-4570-a696-e9f644992fa9" providerId="ADAL" clId="{FE146E71-D143-43FE-8778-1DBFB1A722D7}" dt="2022-02-22T11:20:52.988" v="282"/>
          <ac:spMkLst>
            <pc:docMk/>
            <pc:sldMk cId="1685069682" sldId="941"/>
            <ac:spMk id="15" creationId="{56D55CB2-F698-4745-8C13-73F3E6437536}"/>
          </ac:spMkLst>
        </pc:spChg>
        <pc:spChg chg="del">
          <ac:chgData name="David" userId="e02184ab-dc25-4570-a696-e9f644992fa9" providerId="ADAL" clId="{FE146E71-D143-43FE-8778-1DBFB1A722D7}" dt="2022-02-22T11:20:51.909" v="281" actId="478"/>
          <ac:spMkLst>
            <pc:docMk/>
            <pc:sldMk cId="1685069682" sldId="941"/>
            <ac:spMk id="32" creationId="{5412038C-CFFB-8443-90FE-DFF2C4BF4725}"/>
          </ac:spMkLst>
        </pc:spChg>
      </pc:sldChg>
      <pc:sldChg chg="del">
        <pc:chgData name="David" userId="e02184ab-dc25-4570-a696-e9f644992fa9" providerId="ADAL" clId="{FE146E71-D143-43FE-8778-1DBFB1A722D7}" dt="2022-02-22T11:22:05.892" v="288" actId="47"/>
        <pc:sldMkLst>
          <pc:docMk/>
          <pc:sldMk cId="1345146456" sldId="959"/>
        </pc:sldMkLst>
      </pc:sldChg>
      <pc:sldChg chg="del">
        <pc:chgData name="David" userId="e02184ab-dc25-4570-a696-e9f644992fa9" providerId="ADAL" clId="{FE146E71-D143-43FE-8778-1DBFB1A722D7}" dt="2022-02-22T11:22:08.130" v="289" actId="47"/>
        <pc:sldMkLst>
          <pc:docMk/>
          <pc:sldMk cId="1026230391" sldId="960"/>
        </pc:sldMkLst>
      </pc:sldChg>
      <pc:sldChg chg="addSp delSp modSp mod">
        <pc:chgData name="David" userId="e02184ab-dc25-4570-a696-e9f644992fa9" providerId="ADAL" clId="{FE146E71-D143-43FE-8778-1DBFB1A722D7}" dt="2022-02-22T11:24:21.552" v="292"/>
        <pc:sldMkLst>
          <pc:docMk/>
          <pc:sldMk cId="504600708" sldId="961"/>
        </pc:sldMkLst>
        <pc:spChg chg="del">
          <ac:chgData name="David" userId="e02184ab-dc25-4570-a696-e9f644992fa9" providerId="ADAL" clId="{FE146E71-D143-43FE-8778-1DBFB1A722D7}" dt="2022-02-22T11:24:02.236" v="291" actId="478"/>
          <ac:spMkLst>
            <pc:docMk/>
            <pc:sldMk cId="504600708" sldId="961"/>
            <ac:spMk id="32" creationId="{5412038C-CFFB-8443-90FE-DFF2C4BF4725}"/>
          </ac:spMkLst>
        </pc:spChg>
        <pc:picChg chg="add mod">
          <ac:chgData name="David" userId="e02184ab-dc25-4570-a696-e9f644992fa9" providerId="ADAL" clId="{FE146E71-D143-43FE-8778-1DBFB1A722D7}" dt="2022-02-22T11:24:21.552" v="292"/>
          <ac:picMkLst>
            <pc:docMk/>
            <pc:sldMk cId="504600708" sldId="961"/>
            <ac:picMk id="19" creationId="{A16E623A-3A94-4194-8047-B4147B514A3C}"/>
          </ac:picMkLst>
        </pc:picChg>
      </pc:sldChg>
      <pc:sldChg chg="addSp delSp modSp mod">
        <pc:chgData name="David" userId="e02184ab-dc25-4570-a696-e9f644992fa9" providerId="ADAL" clId="{FE146E71-D143-43FE-8778-1DBFB1A722D7}" dt="2022-02-22T11:25:06.036" v="294"/>
        <pc:sldMkLst>
          <pc:docMk/>
          <pc:sldMk cId="2565212187" sldId="962"/>
        </pc:sldMkLst>
        <pc:spChg chg="add mod">
          <ac:chgData name="David" userId="e02184ab-dc25-4570-a696-e9f644992fa9" providerId="ADAL" clId="{FE146E71-D143-43FE-8778-1DBFB1A722D7}" dt="2022-02-22T11:25:06.036" v="294"/>
          <ac:spMkLst>
            <pc:docMk/>
            <pc:sldMk cId="2565212187" sldId="962"/>
            <ac:spMk id="19" creationId="{EEA8B550-83C5-427C-AC10-1A14A904726D}"/>
          </ac:spMkLst>
        </pc:spChg>
        <pc:spChg chg="del">
          <ac:chgData name="David" userId="e02184ab-dc25-4570-a696-e9f644992fa9" providerId="ADAL" clId="{FE146E71-D143-43FE-8778-1DBFB1A722D7}" dt="2022-02-22T11:25:05.092" v="293" actId="478"/>
          <ac:spMkLst>
            <pc:docMk/>
            <pc:sldMk cId="2565212187" sldId="962"/>
            <ac:spMk id="32" creationId="{5412038C-CFFB-8443-90FE-DFF2C4BF4725}"/>
          </ac:spMkLst>
        </pc:spChg>
      </pc:sldChg>
      <pc:sldChg chg="addSp delSp modSp mod">
        <pc:chgData name="David" userId="e02184ab-dc25-4570-a696-e9f644992fa9" providerId="ADAL" clId="{FE146E71-D143-43FE-8778-1DBFB1A722D7}" dt="2022-02-22T11:30:32.451" v="318" actId="14100"/>
        <pc:sldMkLst>
          <pc:docMk/>
          <pc:sldMk cId="2967154811" sldId="969"/>
        </pc:sldMkLst>
        <pc:spChg chg="mod">
          <ac:chgData name="David" userId="e02184ab-dc25-4570-a696-e9f644992fa9" providerId="ADAL" clId="{FE146E71-D143-43FE-8778-1DBFB1A722D7}" dt="2022-02-22T11:30:32.451" v="318" actId="14100"/>
          <ac:spMkLst>
            <pc:docMk/>
            <pc:sldMk cId="2967154811" sldId="969"/>
            <ac:spMk id="6" creationId="{37356E81-4148-C54C-B199-BC0322F325B2}"/>
          </ac:spMkLst>
        </pc:spChg>
        <pc:spChg chg="del">
          <ac:chgData name="David" userId="e02184ab-dc25-4570-a696-e9f644992fa9" providerId="ADAL" clId="{FE146E71-D143-43FE-8778-1DBFB1A722D7}" dt="2022-02-22T11:28:22.171" v="302" actId="478"/>
          <ac:spMkLst>
            <pc:docMk/>
            <pc:sldMk cId="2967154811" sldId="969"/>
            <ac:spMk id="32" creationId="{5412038C-CFFB-8443-90FE-DFF2C4BF4725}"/>
          </ac:spMkLst>
        </pc:spChg>
        <pc:picChg chg="add mod">
          <ac:chgData name="David" userId="e02184ab-dc25-4570-a696-e9f644992fa9" providerId="ADAL" clId="{FE146E71-D143-43FE-8778-1DBFB1A722D7}" dt="2022-02-22T11:28:22.990" v="303"/>
          <ac:picMkLst>
            <pc:docMk/>
            <pc:sldMk cId="2967154811" sldId="969"/>
            <ac:picMk id="20" creationId="{52A9A2A8-198A-413E-9CCD-553C83493BF0}"/>
          </ac:picMkLst>
        </pc:picChg>
      </pc:sldChg>
      <pc:sldChg chg="addSp delSp modSp del mod">
        <pc:chgData name="David" userId="e02184ab-dc25-4570-a696-e9f644992fa9" providerId="ADAL" clId="{FE146E71-D143-43FE-8778-1DBFB1A722D7}" dt="2022-02-22T11:28:08.003" v="300" actId="2696"/>
        <pc:sldMkLst>
          <pc:docMk/>
          <pc:sldMk cId="507221040" sldId="970"/>
        </pc:sldMkLst>
        <pc:spChg chg="del">
          <ac:chgData name="David" userId="e02184ab-dc25-4570-a696-e9f644992fa9" providerId="ADAL" clId="{FE146E71-D143-43FE-8778-1DBFB1A722D7}" dt="2022-02-22T11:26:29.636" v="298" actId="478"/>
          <ac:spMkLst>
            <pc:docMk/>
            <pc:sldMk cId="507221040" sldId="970"/>
            <ac:spMk id="32" creationId="{5412038C-CFFB-8443-90FE-DFF2C4BF4725}"/>
          </ac:spMkLst>
        </pc:spChg>
        <pc:picChg chg="add mod">
          <ac:chgData name="David" userId="e02184ab-dc25-4570-a696-e9f644992fa9" providerId="ADAL" clId="{FE146E71-D143-43FE-8778-1DBFB1A722D7}" dt="2022-02-22T11:26:27.421" v="297"/>
          <ac:picMkLst>
            <pc:docMk/>
            <pc:sldMk cId="507221040" sldId="970"/>
            <ac:picMk id="17" creationId="{9D826277-D7F0-466F-A340-7E328C825D7F}"/>
          </ac:picMkLst>
        </pc:picChg>
      </pc:sldChg>
      <pc:sldChg chg="delSp add mod">
        <pc:chgData name="David" userId="e02184ab-dc25-4570-a696-e9f644992fa9" providerId="ADAL" clId="{FE146E71-D143-43FE-8778-1DBFB1A722D7}" dt="2022-02-22T11:17:07.765" v="241" actId="478"/>
        <pc:sldMkLst>
          <pc:docMk/>
          <pc:sldMk cId="773067727" sldId="984"/>
        </pc:sldMkLst>
        <pc:spChg chg="del">
          <ac:chgData name="David" userId="e02184ab-dc25-4570-a696-e9f644992fa9" providerId="ADAL" clId="{FE146E71-D143-43FE-8778-1DBFB1A722D7}" dt="2022-02-22T11:17:07.765" v="241" actId="478"/>
          <ac:spMkLst>
            <pc:docMk/>
            <pc:sldMk cId="773067727" sldId="984"/>
            <ac:spMk id="16" creationId="{56F328C7-B3FF-4D03-A378-A7FA10C53E7A}"/>
          </ac:spMkLst>
        </pc:spChg>
        <pc:graphicFrameChg chg="del">
          <ac:chgData name="David" userId="e02184ab-dc25-4570-a696-e9f644992fa9" providerId="ADAL" clId="{FE146E71-D143-43FE-8778-1DBFB1A722D7}" dt="2022-02-22T11:17:06.159" v="239" actId="478"/>
          <ac:graphicFrameMkLst>
            <pc:docMk/>
            <pc:sldMk cId="773067727" sldId="984"/>
            <ac:graphicFrameMk id="7" creationId="{FC7327E2-E44B-49EA-9476-A013D68E8AB0}"/>
          </ac:graphicFrameMkLst>
        </pc:graphicFrameChg>
        <pc:picChg chg="del">
          <ac:chgData name="David" userId="e02184ab-dc25-4570-a696-e9f644992fa9" providerId="ADAL" clId="{FE146E71-D143-43FE-8778-1DBFB1A722D7}" dt="2022-02-22T11:17:07.109" v="240" actId="478"/>
          <ac:picMkLst>
            <pc:docMk/>
            <pc:sldMk cId="773067727" sldId="984"/>
            <ac:picMk id="15" creationId="{9018847B-E7D3-4AC4-A9D6-DB96A86EB201}"/>
          </ac:picMkLst>
        </pc:picChg>
      </pc:sldChg>
      <pc:sldChg chg="add del">
        <pc:chgData name="David" userId="e02184ab-dc25-4570-a696-e9f644992fa9" providerId="ADAL" clId="{FE146E71-D143-43FE-8778-1DBFB1A722D7}" dt="2022-02-22T11:14:53.676" v="220" actId="2890"/>
        <pc:sldMkLst>
          <pc:docMk/>
          <pc:sldMk cId="3918180819" sldId="984"/>
        </pc:sldMkLst>
      </pc:sldChg>
      <pc:sldChg chg="add del">
        <pc:chgData name="David" userId="e02184ab-dc25-4570-a696-e9f644992fa9" providerId="ADAL" clId="{FE146E71-D143-43FE-8778-1DBFB1A722D7}" dt="2022-02-22T11:28:18.774" v="301" actId="2696"/>
        <pc:sldMkLst>
          <pc:docMk/>
          <pc:sldMk cId="2390226576" sldId="985"/>
        </pc:sldMkLst>
      </pc:sldChg>
    </pc:docChg>
  </pc:docChgLst>
  <pc:docChgLst>
    <pc:chgData name="David" userId="e02184ab-dc25-4570-a696-e9f644992fa9" providerId="ADAL" clId="{4AB4C218-6F62-454C-870E-E1895FF820EE}"/>
    <pc:docChg chg="undo custSel addSld delSld modSld">
      <pc:chgData name="David" userId="e02184ab-dc25-4570-a696-e9f644992fa9" providerId="ADAL" clId="{4AB4C218-6F62-454C-870E-E1895FF820EE}" dt="2022-02-15T12:21:30.254" v="365" actId="2696"/>
      <pc:docMkLst>
        <pc:docMk/>
      </pc:docMkLst>
      <pc:sldChg chg="modSp mod">
        <pc:chgData name="David" userId="e02184ab-dc25-4570-a696-e9f644992fa9" providerId="ADAL" clId="{4AB4C218-6F62-454C-870E-E1895FF820EE}" dt="2022-02-15T12:20:10.723" v="364" actId="20577"/>
        <pc:sldMkLst>
          <pc:docMk/>
          <pc:sldMk cId="2945642444" sldId="256"/>
        </pc:sldMkLst>
        <pc:spChg chg="mod">
          <ac:chgData name="David" userId="e02184ab-dc25-4570-a696-e9f644992fa9" providerId="ADAL" clId="{4AB4C218-6F62-454C-870E-E1895FF820EE}" dt="2022-02-15T12:20:10.723" v="364" actId="20577"/>
          <ac:spMkLst>
            <pc:docMk/>
            <pc:sldMk cId="2945642444" sldId="256"/>
            <ac:spMk id="8" creationId="{DA1A5FDA-5DDC-EA4E-92FF-AAEB6406FF5C}"/>
          </ac:spMkLst>
        </pc:spChg>
      </pc:sldChg>
      <pc:sldChg chg="del">
        <pc:chgData name="David" userId="e02184ab-dc25-4570-a696-e9f644992fa9" providerId="ADAL" clId="{4AB4C218-6F62-454C-870E-E1895FF820EE}" dt="2022-02-15T11:59:08.750" v="16" actId="47"/>
        <pc:sldMkLst>
          <pc:docMk/>
          <pc:sldMk cId="2009213337" sldId="257"/>
        </pc:sldMkLst>
      </pc:sldChg>
      <pc:sldChg chg="del">
        <pc:chgData name="David" userId="e02184ab-dc25-4570-a696-e9f644992fa9" providerId="ADAL" clId="{4AB4C218-6F62-454C-870E-E1895FF820EE}" dt="2022-02-15T11:59:13.266" v="19" actId="47"/>
        <pc:sldMkLst>
          <pc:docMk/>
          <pc:sldMk cId="2593534590" sldId="258"/>
        </pc:sldMkLst>
      </pc:sldChg>
      <pc:sldChg chg="del">
        <pc:chgData name="David" userId="e02184ab-dc25-4570-a696-e9f644992fa9" providerId="ADAL" clId="{4AB4C218-6F62-454C-870E-E1895FF820EE}" dt="2022-02-15T11:59:14.856" v="21" actId="47"/>
        <pc:sldMkLst>
          <pc:docMk/>
          <pc:sldMk cId="3742163034" sldId="259"/>
        </pc:sldMkLst>
      </pc:sldChg>
      <pc:sldChg chg="del">
        <pc:chgData name="David" userId="e02184ab-dc25-4570-a696-e9f644992fa9" providerId="ADAL" clId="{4AB4C218-6F62-454C-870E-E1895FF820EE}" dt="2022-02-15T11:59:13.973" v="20" actId="47"/>
        <pc:sldMkLst>
          <pc:docMk/>
          <pc:sldMk cId="397703098" sldId="260"/>
        </pc:sldMkLst>
      </pc:sldChg>
      <pc:sldChg chg="del">
        <pc:chgData name="David" userId="e02184ab-dc25-4570-a696-e9f644992fa9" providerId="ADAL" clId="{4AB4C218-6F62-454C-870E-E1895FF820EE}" dt="2022-02-15T11:59:21.971" v="28" actId="47"/>
        <pc:sldMkLst>
          <pc:docMk/>
          <pc:sldMk cId="2369755040" sldId="262"/>
        </pc:sldMkLst>
      </pc:sldChg>
      <pc:sldChg chg="del">
        <pc:chgData name="David" userId="e02184ab-dc25-4570-a696-e9f644992fa9" providerId="ADAL" clId="{4AB4C218-6F62-454C-870E-E1895FF820EE}" dt="2022-02-15T11:59:21.002" v="27" actId="47"/>
        <pc:sldMkLst>
          <pc:docMk/>
          <pc:sldMk cId="2369656025" sldId="263"/>
        </pc:sldMkLst>
      </pc:sldChg>
      <pc:sldChg chg="del">
        <pc:chgData name="David" userId="e02184ab-dc25-4570-a696-e9f644992fa9" providerId="ADAL" clId="{4AB4C218-6F62-454C-870E-E1895FF820EE}" dt="2022-02-15T11:59:15.871" v="22" actId="47"/>
        <pc:sldMkLst>
          <pc:docMk/>
          <pc:sldMk cId="1967875910" sldId="264"/>
        </pc:sldMkLst>
      </pc:sldChg>
      <pc:sldChg chg="del">
        <pc:chgData name="David" userId="e02184ab-dc25-4570-a696-e9f644992fa9" providerId="ADAL" clId="{4AB4C218-6F62-454C-870E-E1895FF820EE}" dt="2022-02-15T11:59:09.956" v="17" actId="47"/>
        <pc:sldMkLst>
          <pc:docMk/>
          <pc:sldMk cId="1430107163" sldId="267"/>
        </pc:sldMkLst>
      </pc:sldChg>
      <pc:sldChg chg="del">
        <pc:chgData name="David" userId="e02184ab-dc25-4570-a696-e9f644992fa9" providerId="ADAL" clId="{4AB4C218-6F62-454C-870E-E1895FF820EE}" dt="2022-02-15T11:59:11.971" v="18" actId="47"/>
        <pc:sldMkLst>
          <pc:docMk/>
          <pc:sldMk cId="106064873" sldId="272"/>
        </pc:sldMkLst>
      </pc:sldChg>
      <pc:sldChg chg="del">
        <pc:chgData name="David" userId="e02184ab-dc25-4570-a696-e9f644992fa9" providerId="ADAL" clId="{4AB4C218-6F62-454C-870E-E1895FF820EE}" dt="2022-02-15T11:59:17.681" v="24" actId="47"/>
        <pc:sldMkLst>
          <pc:docMk/>
          <pc:sldMk cId="1152650874" sldId="273"/>
        </pc:sldMkLst>
      </pc:sldChg>
      <pc:sldChg chg="del">
        <pc:chgData name="David" userId="e02184ab-dc25-4570-a696-e9f644992fa9" providerId="ADAL" clId="{4AB4C218-6F62-454C-870E-E1895FF820EE}" dt="2022-02-15T11:59:18.530" v="25" actId="47"/>
        <pc:sldMkLst>
          <pc:docMk/>
          <pc:sldMk cId="3197148405" sldId="278"/>
        </pc:sldMkLst>
      </pc:sldChg>
      <pc:sldChg chg="del">
        <pc:chgData name="David" userId="e02184ab-dc25-4570-a696-e9f644992fa9" providerId="ADAL" clId="{4AB4C218-6F62-454C-870E-E1895FF820EE}" dt="2022-02-15T11:59:49.446" v="47" actId="47"/>
        <pc:sldMkLst>
          <pc:docMk/>
          <pc:sldMk cId="0" sldId="332"/>
        </pc:sldMkLst>
      </pc:sldChg>
      <pc:sldChg chg="addSp modSp add del">
        <pc:chgData name="David" userId="e02184ab-dc25-4570-a696-e9f644992fa9" providerId="ADAL" clId="{4AB4C218-6F62-454C-870E-E1895FF820EE}" dt="2022-02-15T12:21:30.254" v="365" actId="2696"/>
        <pc:sldMkLst>
          <pc:docMk/>
          <pc:sldMk cId="0" sldId="348"/>
        </pc:sldMkLst>
        <pc:spChg chg="add mod">
          <ac:chgData name="David" userId="e02184ab-dc25-4570-a696-e9f644992fa9" providerId="ADAL" clId="{4AB4C218-6F62-454C-870E-E1895FF820EE}" dt="2022-02-15T12:17:56.719" v="345"/>
          <ac:spMkLst>
            <pc:docMk/>
            <pc:sldMk cId="0" sldId="348"/>
            <ac:spMk id="19" creationId="{8569959D-D467-4FFC-BE7B-03EAFAC438A9}"/>
          </ac:spMkLst>
        </pc:spChg>
        <pc:spChg chg="mod">
          <ac:chgData name="David" userId="e02184ab-dc25-4570-a696-e9f644992fa9" providerId="ADAL" clId="{4AB4C218-6F62-454C-870E-E1895FF820EE}" dt="2022-02-15T12:17:56.719" v="345"/>
          <ac:spMkLst>
            <pc:docMk/>
            <pc:sldMk cId="0" sldId="348"/>
            <ac:spMk id="22" creationId="{A00C0175-A4C1-4094-A730-141CFC922699}"/>
          </ac:spMkLst>
        </pc:spChg>
        <pc:spChg chg="mod">
          <ac:chgData name="David" userId="e02184ab-dc25-4570-a696-e9f644992fa9" providerId="ADAL" clId="{4AB4C218-6F62-454C-870E-E1895FF820EE}" dt="2022-02-15T12:17:56.719" v="345"/>
          <ac:spMkLst>
            <pc:docMk/>
            <pc:sldMk cId="0" sldId="348"/>
            <ac:spMk id="23" creationId="{D1B0590E-2318-4A21-AF3F-6358CC4EFAEB}"/>
          </ac:spMkLst>
        </pc:spChg>
        <pc:spChg chg="add mod">
          <ac:chgData name="David" userId="e02184ab-dc25-4570-a696-e9f644992fa9" providerId="ADAL" clId="{4AB4C218-6F62-454C-870E-E1895FF820EE}" dt="2022-02-15T12:18:24.946" v="346"/>
          <ac:spMkLst>
            <pc:docMk/>
            <pc:sldMk cId="0" sldId="348"/>
            <ac:spMk id="25" creationId="{3D13C938-8EAF-4F54-99F2-114969185914}"/>
          </ac:spMkLst>
        </pc:spChg>
        <pc:grpChg chg="add mod">
          <ac:chgData name="David" userId="e02184ab-dc25-4570-a696-e9f644992fa9" providerId="ADAL" clId="{4AB4C218-6F62-454C-870E-E1895FF820EE}" dt="2022-02-15T12:17:56.719" v="345"/>
          <ac:grpSpMkLst>
            <pc:docMk/>
            <pc:sldMk cId="0" sldId="348"/>
            <ac:grpSpMk id="21" creationId="{E1951B48-C151-47F5-A43A-A7DA39C44274}"/>
          </ac:grpSpMkLst>
        </pc:grpChg>
        <pc:picChg chg="mod">
          <ac:chgData name="David" userId="e02184ab-dc25-4570-a696-e9f644992fa9" providerId="ADAL" clId="{4AB4C218-6F62-454C-870E-E1895FF820EE}" dt="2022-02-15T12:17:56.719" v="345"/>
          <ac:picMkLst>
            <pc:docMk/>
            <pc:sldMk cId="0" sldId="348"/>
            <ac:picMk id="24" creationId="{F584A622-89BC-4A0A-8886-E0D9CD1A3A3B}"/>
          </ac:picMkLst>
        </pc:picChg>
      </pc:sldChg>
      <pc:sldChg chg="add del">
        <pc:chgData name="David" userId="e02184ab-dc25-4570-a696-e9f644992fa9" providerId="ADAL" clId="{4AB4C218-6F62-454C-870E-E1895FF820EE}" dt="2022-02-15T12:11:19.249" v="204" actId="2696"/>
        <pc:sldMkLst>
          <pc:docMk/>
          <pc:sldMk cId="1309217735" sldId="350"/>
        </pc:sldMkLst>
      </pc:sldChg>
      <pc:sldChg chg="del">
        <pc:chgData name="David" userId="e02184ab-dc25-4570-a696-e9f644992fa9" providerId="ADAL" clId="{4AB4C218-6F62-454C-870E-E1895FF820EE}" dt="2022-02-15T11:59:50.041" v="48" actId="47"/>
        <pc:sldMkLst>
          <pc:docMk/>
          <pc:sldMk cId="348754004" sldId="351"/>
        </pc:sldMkLst>
      </pc:sldChg>
      <pc:sldChg chg="add del">
        <pc:chgData name="David" userId="e02184ab-dc25-4570-a696-e9f644992fa9" providerId="ADAL" clId="{4AB4C218-6F62-454C-870E-E1895FF820EE}" dt="2022-02-15T12:11:14.379" v="203" actId="2696"/>
        <pc:sldMkLst>
          <pc:docMk/>
          <pc:sldMk cId="3820630574" sldId="352"/>
        </pc:sldMkLst>
      </pc:sldChg>
      <pc:sldChg chg="add del">
        <pc:chgData name="David" userId="e02184ab-dc25-4570-a696-e9f644992fa9" providerId="ADAL" clId="{4AB4C218-6F62-454C-870E-E1895FF820EE}" dt="2022-02-15T12:20:01.396" v="351" actId="47"/>
        <pc:sldMkLst>
          <pc:docMk/>
          <pc:sldMk cId="3331889827" sldId="357"/>
        </pc:sldMkLst>
      </pc:sldChg>
      <pc:sldChg chg="add del">
        <pc:chgData name="David" userId="e02184ab-dc25-4570-a696-e9f644992fa9" providerId="ADAL" clId="{4AB4C218-6F62-454C-870E-E1895FF820EE}" dt="2022-02-15T12:20:02.594" v="352" actId="47"/>
        <pc:sldMkLst>
          <pc:docMk/>
          <pc:sldMk cId="1356339246" sldId="359"/>
        </pc:sldMkLst>
      </pc:sldChg>
      <pc:sldChg chg="del">
        <pc:chgData name="David" userId="e02184ab-dc25-4570-a696-e9f644992fa9" providerId="ADAL" clId="{4AB4C218-6F62-454C-870E-E1895FF820EE}" dt="2022-02-15T11:59:50.687" v="49" actId="47"/>
        <pc:sldMkLst>
          <pc:docMk/>
          <pc:sldMk cId="2848625150" sldId="828"/>
        </pc:sldMkLst>
      </pc:sldChg>
      <pc:sldChg chg="add">
        <pc:chgData name="David" userId="e02184ab-dc25-4570-a696-e9f644992fa9" providerId="ADAL" clId="{4AB4C218-6F62-454C-870E-E1895FF820EE}" dt="2022-02-15T12:17:25.254" v="344"/>
        <pc:sldMkLst>
          <pc:docMk/>
          <pc:sldMk cId="2237273823" sldId="829"/>
        </pc:sldMkLst>
      </pc:sldChg>
      <pc:sldChg chg="add">
        <pc:chgData name="David" userId="e02184ab-dc25-4570-a696-e9f644992fa9" providerId="ADAL" clId="{4AB4C218-6F62-454C-870E-E1895FF820EE}" dt="2022-02-15T12:17:25.254" v="344"/>
        <pc:sldMkLst>
          <pc:docMk/>
          <pc:sldMk cId="3670293778" sldId="830"/>
        </pc:sldMkLst>
      </pc:sldChg>
      <pc:sldChg chg="del">
        <pc:chgData name="David" userId="e02184ab-dc25-4570-a696-e9f644992fa9" providerId="ADAL" clId="{4AB4C218-6F62-454C-870E-E1895FF820EE}" dt="2022-02-15T11:59:51.248" v="50" actId="47"/>
        <pc:sldMkLst>
          <pc:docMk/>
          <pc:sldMk cId="4215497993" sldId="830"/>
        </pc:sldMkLst>
      </pc:sldChg>
      <pc:sldChg chg="del">
        <pc:chgData name="David" userId="e02184ab-dc25-4570-a696-e9f644992fa9" providerId="ADAL" clId="{4AB4C218-6F62-454C-870E-E1895FF820EE}" dt="2022-02-15T11:59:19.617" v="26" actId="47"/>
        <pc:sldMkLst>
          <pc:docMk/>
          <pc:sldMk cId="2078665685" sldId="835"/>
        </pc:sldMkLst>
      </pc:sldChg>
      <pc:sldChg chg="del">
        <pc:chgData name="David" userId="e02184ab-dc25-4570-a696-e9f644992fa9" providerId="ADAL" clId="{4AB4C218-6F62-454C-870E-E1895FF820EE}" dt="2022-02-15T11:59:46.161" v="42" actId="47"/>
        <pc:sldMkLst>
          <pc:docMk/>
          <pc:sldMk cId="2418633717" sldId="847"/>
        </pc:sldMkLst>
      </pc:sldChg>
      <pc:sldChg chg="del">
        <pc:chgData name="David" userId="e02184ab-dc25-4570-a696-e9f644992fa9" providerId="ADAL" clId="{4AB4C218-6F62-454C-870E-E1895FF820EE}" dt="2022-02-15T11:59:48.158" v="45" actId="47"/>
        <pc:sldMkLst>
          <pc:docMk/>
          <pc:sldMk cId="3642182622" sldId="848"/>
        </pc:sldMkLst>
      </pc:sldChg>
      <pc:sldChg chg="del">
        <pc:chgData name="David" userId="e02184ab-dc25-4570-a696-e9f644992fa9" providerId="ADAL" clId="{4AB4C218-6F62-454C-870E-E1895FF820EE}" dt="2022-02-15T11:59:47.603" v="44" actId="47"/>
        <pc:sldMkLst>
          <pc:docMk/>
          <pc:sldMk cId="432094773" sldId="849"/>
        </pc:sldMkLst>
      </pc:sldChg>
      <pc:sldChg chg="del">
        <pc:chgData name="David" userId="e02184ab-dc25-4570-a696-e9f644992fa9" providerId="ADAL" clId="{4AB4C218-6F62-454C-870E-E1895FF820EE}" dt="2022-02-15T11:59:45.596" v="41" actId="47"/>
        <pc:sldMkLst>
          <pc:docMk/>
          <pc:sldMk cId="1191616220" sldId="851"/>
        </pc:sldMkLst>
      </pc:sldChg>
      <pc:sldChg chg="add">
        <pc:chgData name="David" userId="e02184ab-dc25-4570-a696-e9f644992fa9" providerId="ADAL" clId="{4AB4C218-6F62-454C-870E-E1895FF820EE}" dt="2022-02-15T12:10:10.590" v="191"/>
        <pc:sldMkLst>
          <pc:docMk/>
          <pc:sldMk cId="1171395780" sldId="852"/>
        </pc:sldMkLst>
      </pc:sldChg>
      <pc:sldChg chg="add">
        <pc:chgData name="David" userId="e02184ab-dc25-4570-a696-e9f644992fa9" providerId="ADAL" clId="{4AB4C218-6F62-454C-870E-E1895FF820EE}" dt="2022-02-15T12:10:10.590" v="191"/>
        <pc:sldMkLst>
          <pc:docMk/>
          <pc:sldMk cId="3918806341" sldId="853"/>
        </pc:sldMkLst>
      </pc:sldChg>
      <pc:sldChg chg="add">
        <pc:chgData name="David" userId="e02184ab-dc25-4570-a696-e9f644992fa9" providerId="ADAL" clId="{4AB4C218-6F62-454C-870E-E1895FF820EE}" dt="2022-02-15T12:10:10.590" v="191"/>
        <pc:sldMkLst>
          <pc:docMk/>
          <pc:sldMk cId="2181390092" sldId="855"/>
        </pc:sldMkLst>
      </pc:sldChg>
      <pc:sldChg chg="add">
        <pc:chgData name="David" userId="e02184ab-dc25-4570-a696-e9f644992fa9" providerId="ADAL" clId="{4AB4C218-6F62-454C-870E-E1895FF820EE}" dt="2022-02-15T12:10:10.590" v="191"/>
        <pc:sldMkLst>
          <pc:docMk/>
          <pc:sldMk cId="3582882008" sldId="856"/>
        </pc:sldMkLst>
      </pc:sldChg>
      <pc:sldChg chg="add">
        <pc:chgData name="David" userId="e02184ab-dc25-4570-a696-e9f644992fa9" providerId="ADAL" clId="{4AB4C218-6F62-454C-870E-E1895FF820EE}" dt="2022-02-15T12:10:10.590" v="191"/>
        <pc:sldMkLst>
          <pc:docMk/>
          <pc:sldMk cId="2529996861" sldId="857"/>
        </pc:sldMkLst>
      </pc:sldChg>
      <pc:sldChg chg="add">
        <pc:chgData name="David" userId="e02184ab-dc25-4570-a696-e9f644992fa9" providerId="ADAL" clId="{4AB4C218-6F62-454C-870E-E1895FF820EE}" dt="2022-02-15T12:10:10.590" v="191"/>
        <pc:sldMkLst>
          <pc:docMk/>
          <pc:sldMk cId="2629580041" sldId="858"/>
        </pc:sldMkLst>
      </pc:sldChg>
      <pc:sldChg chg="add">
        <pc:chgData name="David" userId="e02184ab-dc25-4570-a696-e9f644992fa9" providerId="ADAL" clId="{4AB4C218-6F62-454C-870E-E1895FF820EE}" dt="2022-02-15T12:10:10.590" v="191"/>
        <pc:sldMkLst>
          <pc:docMk/>
          <pc:sldMk cId="2429617861" sldId="859"/>
        </pc:sldMkLst>
      </pc:sldChg>
      <pc:sldChg chg="add">
        <pc:chgData name="David" userId="e02184ab-dc25-4570-a696-e9f644992fa9" providerId="ADAL" clId="{4AB4C218-6F62-454C-870E-E1895FF820EE}" dt="2022-02-15T12:10:10.590" v="191"/>
        <pc:sldMkLst>
          <pc:docMk/>
          <pc:sldMk cId="1536016305" sldId="860"/>
        </pc:sldMkLst>
      </pc:sldChg>
      <pc:sldChg chg="add">
        <pc:chgData name="David" userId="e02184ab-dc25-4570-a696-e9f644992fa9" providerId="ADAL" clId="{4AB4C218-6F62-454C-870E-E1895FF820EE}" dt="2022-02-15T12:10:10.590" v="191"/>
        <pc:sldMkLst>
          <pc:docMk/>
          <pc:sldMk cId="3609470441" sldId="861"/>
        </pc:sldMkLst>
      </pc:sldChg>
      <pc:sldChg chg="del">
        <pc:chgData name="David" userId="e02184ab-dc25-4570-a696-e9f644992fa9" providerId="ADAL" clId="{4AB4C218-6F62-454C-870E-E1895FF820EE}" dt="2022-02-15T11:59:47.002" v="43" actId="47"/>
        <pc:sldMkLst>
          <pc:docMk/>
          <pc:sldMk cId="4198919326" sldId="867"/>
        </pc:sldMkLst>
      </pc:sldChg>
      <pc:sldChg chg="del">
        <pc:chgData name="David" userId="e02184ab-dc25-4570-a696-e9f644992fa9" providerId="ADAL" clId="{4AB4C218-6F62-454C-870E-E1895FF820EE}" dt="2022-02-15T11:59:48.787" v="46" actId="47"/>
        <pc:sldMkLst>
          <pc:docMk/>
          <pc:sldMk cId="1041077287" sldId="868"/>
        </pc:sldMkLst>
      </pc:sldChg>
      <pc:sldChg chg="modSp add mod">
        <pc:chgData name="David" userId="e02184ab-dc25-4570-a696-e9f644992fa9" providerId="ADAL" clId="{4AB4C218-6F62-454C-870E-E1895FF820EE}" dt="2022-02-15T12:16:00.003" v="343" actId="20577"/>
        <pc:sldMkLst>
          <pc:docMk/>
          <pc:sldMk cId="3490176674" sldId="870"/>
        </pc:sldMkLst>
        <pc:spChg chg="mod">
          <ac:chgData name="David" userId="e02184ab-dc25-4570-a696-e9f644992fa9" providerId="ADAL" clId="{4AB4C218-6F62-454C-870E-E1895FF820EE}" dt="2022-02-15T12:16:00.003" v="343" actId="20577"/>
          <ac:spMkLst>
            <pc:docMk/>
            <pc:sldMk cId="3490176674" sldId="870"/>
            <ac:spMk id="68" creationId="{2F6EC788-8A4E-5A48-ACBD-A3A40E55B27D}"/>
          </ac:spMkLst>
        </pc:spChg>
      </pc:sldChg>
      <pc:sldChg chg="del">
        <pc:chgData name="David" userId="e02184ab-dc25-4570-a696-e9f644992fa9" providerId="ADAL" clId="{4AB4C218-6F62-454C-870E-E1895FF820EE}" dt="2022-02-15T11:59:43.671" v="40" actId="2696"/>
        <pc:sldMkLst>
          <pc:docMk/>
          <pc:sldMk cId="1790559781" sldId="872"/>
        </pc:sldMkLst>
      </pc:sldChg>
      <pc:sldChg chg="del">
        <pc:chgData name="David" userId="e02184ab-dc25-4570-a696-e9f644992fa9" providerId="ADAL" clId="{4AB4C218-6F62-454C-870E-E1895FF820EE}" dt="2022-02-15T11:59:16.529" v="23" actId="47"/>
        <pc:sldMkLst>
          <pc:docMk/>
          <pc:sldMk cId="3127927007" sldId="873"/>
        </pc:sldMkLst>
      </pc:sldChg>
      <pc:sldChg chg="addSp delSp modSp mod">
        <pc:chgData name="David" userId="e02184ab-dc25-4570-a696-e9f644992fa9" providerId="ADAL" clId="{4AB4C218-6F62-454C-870E-E1895FF820EE}" dt="2022-02-15T12:14:10.744" v="306" actId="167"/>
        <pc:sldMkLst>
          <pc:docMk/>
          <pc:sldMk cId="3821749009" sldId="874"/>
        </pc:sldMkLst>
        <pc:spChg chg="mod">
          <ac:chgData name="David" userId="e02184ab-dc25-4570-a696-e9f644992fa9" providerId="ADAL" clId="{4AB4C218-6F62-454C-870E-E1895FF820EE}" dt="2022-02-15T12:03:51.502" v="125" actId="6549"/>
          <ac:spMkLst>
            <pc:docMk/>
            <pc:sldMk cId="3821749009" sldId="874"/>
            <ac:spMk id="6" creationId="{37356E81-4148-C54C-B199-BC0322F325B2}"/>
          </ac:spMkLst>
        </pc:spChg>
        <pc:spChg chg="add del mod">
          <ac:chgData name="David" userId="e02184ab-dc25-4570-a696-e9f644992fa9" providerId="ADAL" clId="{4AB4C218-6F62-454C-870E-E1895FF820EE}" dt="2022-02-15T12:02:52.806" v="77" actId="478"/>
          <ac:spMkLst>
            <pc:docMk/>
            <pc:sldMk cId="3821749009" sldId="874"/>
            <ac:spMk id="24" creationId="{219F012A-2AB0-4EC8-AF9C-2BB5C79D017A}"/>
          </ac:spMkLst>
        </pc:spChg>
        <pc:spChg chg="mod">
          <ac:chgData name="David" userId="e02184ab-dc25-4570-a696-e9f644992fa9" providerId="ADAL" clId="{4AB4C218-6F62-454C-870E-E1895FF820EE}" dt="2022-02-15T12:06:01.205" v="165" actId="1076"/>
          <ac:spMkLst>
            <pc:docMk/>
            <pc:sldMk cId="3821749009" sldId="874"/>
            <ac:spMk id="29" creationId="{D537FC75-7642-4D29-A817-0582E466BD6D}"/>
          </ac:spMkLst>
        </pc:spChg>
        <pc:spChg chg="del">
          <ac:chgData name="David" userId="e02184ab-dc25-4570-a696-e9f644992fa9" providerId="ADAL" clId="{4AB4C218-6F62-454C-870E-E1895FF820EE}" dt="2022-02-15T12:01:56.365" v="73" actId="478"/>
          <ac:spMkLst>
            <pc:docMk/>
            <pc:sldMk cId="3821749009" sldId="874"/>
            <ac:spMk id="30" creationId="{BE0A84FE-A6C9-468B-8142-0AF5F731B7AE}"/>
          </ac:spMkLst>
        </pc:spChg>
        <pc:spChg chg="mod">
          <ac:chgData name="David" userId="e02184ab-dc25-4570-a696-e9f644992fa9" providerId="ADAL" clId="{4AB4C218-6F62-454C-870E-E1895FF820EE}" dt="2022-02-15T12:06:01.205" v="165" actId="1076"/>
          <ac:spMkLst>
            <pc:docMk/>
            <pc:sldMk cId="3821749009" sldId="874"/>
            <ac:spMk id="32" creationId="{074C5295-2E69-4F93-8852-994A8A3787E2}"/>
          </ac:spMkLst>
        </pc:spChg>
        <pc:spChg chg="mod">
          <ac:chgData name="David" userId="e02184ab-dc25-4570-a696-e9f644992fa9" providerId="ADAL" clId="{4AB4C218-6F62-454C-870E-E1895FF820EE}" dt="2022-02-15T12:06:01.205" v="165" actId="1076"/>
          <ac:spMkLst>
            <pc:docMk/>
            <pc:sldMk cId="3821749009" sldId="874"/>
            <ac:spMk id="33" creationId="{CCF6DC28-CD76-4C40-BF54-801E46B5B76A}"/>
          </ac:spMkLst>
        </pc:spChg>
        <pc:spChg chg="del">
          <ac:chgData name="David" userId="e02184ab-dc25-4570-a696-e9f644992fa9" providerId="ADAL" clId="{4AB4C218-6F62-454C-870E-E1895FF820EE}" dt="2022-02-15T12:01:56.365" v="73" actId="478"/>
          <ac:spMkLst>
            <pc:docMk/>
            <pc:sldMk cId="3821749009" sldId="874"/>
            <ac:spMk id="34" creationId="{16DFFEB7-4154-4C91-A395-5F89649132EA}"/>
          </ac:spMkLst>
        </pc:spChg>
        <pc:spChg chg="del">
          <ac:chgData name="David" userId="e02184ab-dc25-4570-a696-e9f644992fa9" providerId="ADAL" clId="{4AB4C218-6F62-454C-870E-E1895FF820EE}" dt="2022-02-15T12:01:56.365" v="73" actId="478"/>
          <ac:spMkLst>
            <pc:docMk/>
            <pc:sldMk cId="3821749009" sldId="874"/>
            <ac:spMk id="35" creationId="{C05BC0ED-1055-4EBC-8491-06E46908DDB7}"/>
          </ac:spMkLst>
        </pc:spChg>
        <pc:spChg chg="mod">
          <ac:chgData name="David" userId="e02184ab-dc25-4570-a696-e9f644992fa9" providerId="ADAL" clId="{4AB4C218-6F62-454C-870E-E1895FF820EE}" dt="2022-02-15T12:06:01.205" v="165" actId="1076"/>
          <ac:spMkLst>
            <pc:docMk/>
            <pc:sldMk cId="3821749009" sldId="874"/>
            <ac:spMk id="36" creationId="{6A1D1CDA-1656-4F74-BB60-514AE7543EAE}"/>
          </ac:spMkLst>
        </pc:spChg>
        <pc:spChg chg="del">
          <ac:chgData name="David" userId="e02184ab-dc25-4570-a696-e9f644992fa9" providerId="ADAL" clId="{4AB4C218-6F62-454C-870E-E1895FF820EE}" dt="2022-02-15T12:01:56.365" v="73" actId="478"/>
          <ac:spMkLst>
            <pc:docMk/>
            <pc:sldMk cId="3821749009" sldId="874"/>
            <ac:spMk id="37" creationId="{D21AD4A8-4AF7-42A5-B4ED-9802D951F950}"/>
          </ac:spMkLst>
        </pc:spChg>
        <pc:spChg chg="mod">
          <ac:chgData name="David" userId="e02184ab-dc25-4570-a696-e9f644992fa9" providerId="ADAL" clId="{4AB4C218-6F62-454C-870E-E1895FF820EE}" dt="2022-02-15T12:06:01.205" v="165" actId="1076"/>
          <ac:spMkLst>
            <pc:docMk/>
            <pc:sldMk cId="3821749009" sldId="874"/>
            <ac:spMk id="38" creationId="{C61A86A7-52A9-473F-B21A-2B29DEBF2A90}"/>
          </ac:spMkLst>
        </pc:spChg>
        <pc:spChg chg="mod">
          <ac:chgData name="David" userId="e02184ab-dc25-4570-a696-e9f644992fa9" providerId="ADAL" clId="{4AB4C218-6F62-454C-870E-E1895FF820EE}" dt="2022-02-15T12:06:01.205" v="165" actId="1076"/>
          <ac:spMkLst>
            <pc:docMk/>
            <pc:sldMk cId="3821749009" sldId="874"/>
            <ac:spMk id="39" creationId="{2D49DAF7-DC3D-4CFE-90AF-84C147E5AB47}"/>
          </ac:spMkLst>
        </pc:spChg>
        <pc:spChg chg="mod">
          <ac:chgData name="David" userId="e02184ab-dc25-4570-a696-e9f644992fa9" providerId="ADAL" clId="{4AB4C218-6F62-454C-870E-E1895FF820EE}" dt="2022-02-15T12:06:01.205" v="165" actId="1076"/>
          <ac:spMkLst>
            <pc:docMk/>
            <pc:sldMk cId="3821749009" sldId="874"/>
            <ac:spMk id="40" creationId="{05A8B6D6-3667-4EEA-B79F-DE3459FCE06D}"/>
          </ac:spMkLst>
        </pc:spChg>
        <pc:spChg chg="mod">
          <ac:chgData name="David" userId="e02184ab-dc25-4570-a696-e9f644992fa9" providerId="ADAL" clId="{4AB4C218-6F62-454C-870E-E1895FF820EE}" dt="2022-02-15T12:06:01.205" v="165" actId="1076"/>
          <ac:spMkLst>
            <pc:docMk/>
            <pc:sldMk cId="3821749009" sldId="874"/>
            <ac:spMk id="42" creationId="{CDD58DE4-3B54-46A4-8B91-93290E1CF678}"/>
          </ac:spMkLst>
        </pc:spChg>
        <pc:spChg chg="mod">
          <ac:chgData name="David" userId="e02184ab-dc25-4570-a696-e9f644992fa9" providerId="ADAL" clId="{4AB4C218-6F62-454C-870E-E1895FF820EE}" dt="2022-02-15T12:06:01.205" v="165" actId="1076"/>
          <ac:spMkLst>
            <pc:docMk/>
            <pc:sldMk cId="3821749009" sldId="874"/>
            <ac:spMk id="45" creationId="{4FA80313-C789-4FF4-B942-EB30160EEF5C}"/>
          </ac:spMkLst>
        </pc:spChg>
        <pc:spChg chg="del">
          <ac:chgData name="David" userId="e02184ab-dc25-4570-a696-e9f644992fa9" providerId="ADAL" clId="{4AB4C218-6F62-454C-870E-E1895FF820EE}" dt="2022-02-15T12:01:56.365" v="73" actId="478"/>
          <ac:spMkLst>
            <pc:docMk/>
            <pc:sldMk cId="3821749009" sldId="874"/>
            <ac:spMk id="46" creationId="{2173515E-DBAB-4420-9507-FE590C1B19B5}"/>
          </ac:spMkLst>
        </pc:spChg>
        <pc:spChg chg="mod">
          <ac:chgData name="David" userId="e02184ab-dc25-4570-a696-e9f644992fa9" providerId="ADAL" clId="{4AB4C218-6F62-454C-870E-E1895FF820EE}" dt="2022-02-15T12:06:01.205" v="165" actId="1076"/>
          <ac:spMkLst>
            <pc:docMk/>
            <pc:sldMk cId="3821749009" sldId="874"/>
            <ac:spMk id="49" creationId="{370A8384-DA66-432B-856A-A25906CB4951}"/>
          </ac:spMkLst>
        </pc:spChg>
        <pc:spChg chg="mod">
          <ac:chgData name="David" userId="e02184ab-dc25-4570-a696-e9f644992fa9" providerId="ADAL" clId="{4AB4C218-6F62-454C-870E-E1895FF820EE}" dt="2022-02-15T12:06:01.205" v="165" actId="1076"/>
          <ac:spMkLst>
            <pc:docMk/>
            <pc:sldMk cId="3821749009" sldId="874"/>
            <ac:spMk id="50" creationId="{F859C25D-6972-4C6B-95EF-D68995C1806E}"/>
          </ac:spMkLst>
        </pc:spChg>
        <pc:spChg chg="mod">
          <ac:chgData name="David" userId="e02184ab-dc25-4570-a696-e9f644992fa9" providerId="ADAL" clId="{4AB4C218-6F62-454C-870E-E1895FF820EE}" dt="2022-02-15T12:06:01.205" v="165" actId="1076"/>
          <ac:spMkLst>
            <pc:docMk/>
            <pc:sldMk cId="3821749009" sldId="874"/>
            <ac:spMk id="51" creationId="{04B3F0E7-69DF-493A-AFE4-71B31AA911B9}"/>
          </ac:spMkLst>
        </pc:spChg>
        <pc:spChg chg="mod">
          <ac:chgData name="David" userId="e02184ab-dc25-4570-a696-e9f644992fa9" providerId="ADAL" clId="{4AB4C218-6F62-454C-870E-E1895FF820EE}" dt="2022-02-15T12:06:01.205" v="165" actId="1076"/>
          <ac:spMkLst>
            <pc:docMk/>
            <pc:sldMk cId="3821749009" sldId="874"/>
            <ac:spMk id="52" creationId="{F54D0C61-3AEE-4115-B7AA-91D972E9A662}"/>
          </ac:spMkLst>
        </pc:spChg>
        <pc:spChg chg="mod">
          <ac:chgData name="David" userId="e02184ab-dc25-4570-a696-e9f644992fa9" providerId="ADAL" clId="{4AB4C218-6F62-454C-870E-E1895FF820EE}" dt="2022-02-15T12:06:01.205" v="165" actId="1076"/>
          <ac:spMkLst>
            <pc:docMk/>
            <pc:sldMk cId="3821749009" sldId="874"/>
            <ac:spMk id="53" creationId="{926961F1-9865-4DB8-BF7D-A22542CDF12F}"/>
          </ac:spMkLst>
        </pc:spChg>
        <pc:spChg chg="mod">
          <ac:chgData name="David" userId="e02184ab-dc25-4570-a696-e9f644992fa9" providerId="ADAL" clId="{4AB4C218-6F62-454C-870E-E1895FF820EE}" dt="2022-02-15T12:06:01.205" v="165" actId="1076"/>
          <ac:spMkLst>
            <pc:docMk/>
            <pc:sldMk cId="3821749009" sldId="874"/>
            <ac:spMk id="54" creationId="{CAE5C5FB-B713-4E42-A884-C3622E784CDB}"/>
          </ac:spMkLst>
        </pc:spChg>
        <pc:spChg chg="mod">
          <ac:chgData name="David" userId="e02184ab-dc25-4570-a696-e9f644992fa9" providerId="ADAL" clId="{4AB4C218-6F62-454C-870E-E1895FF820EE}" dt="2022-02-15T12:06:01.205" v="165" actId="1076"/>
          <ac:spMkLst>
            <pc:docMk/>
            <pc:sldMk cId="3821749009" sldId="874"/>
            <ac:spMk id="57" creationId="{BE944DA2-DB89-434D-AFCB-DC5C41845F89}"/>
          </ac:spMkLst>
        </pc:spChg>
        <pc:spChg chg="mod">
          <ac:chgData name="David" userId="e02184ab-dc25-4570-a696-e9f644992fa9" providerId="ADAL" clId="{4AB4C218-6F62-454C-870E-E1895FF820EE}" dt="2022-02-15T12:06:01.205" v="165" actId="1076"/>
          <ac:spMkLst>
            <pc:docMk/>
            <pc:sldMk cId="3821749009" sldId="874"/>
            <ac:spMk id="62" creationId="{7E7E7A84-0648-4293-BDAE-D38CD6980829}"/>
          </ac:spMkLst>
        </pc:spChg>
        <pc:spChg chg="del">
          <ac:chgData name="David" userId="e02184ab-dc25-4570-a696-e9f644992fa9" providerId="ADAL" clId="{4AB4C218-6F62-454C-870E-E1895FF820EE}" dt="2022-02-15T12:01:56.365" v="73" actId="478"/>
          <ac:spMkLst>
            <pc:docMk/>
            <pc:sldMk cId="3821749009" sldId="874"/>
            <ac:spMk id="63" creationId="{02B90849-B4FC-4000-9930-6BD71B4D21EB}"/>
          </ac:spMkLst>
        </pc:spChg>
        <pc:spChg chg="del">
          <ac:chgData name="David" userId="e02184ab-dc25-4570-a696-e9f644992fa9" providerId="ADAL" clId="{4AB4C218-6F62-454C-870E-E1895FF820EE}" dt="2022-02-15T12:01:56.365" v="73" actId="478"/>
          <ac:spMkLst>
            <pc:docMk/>
            <pc:sldMk cId="3821749009" sldId="874"/>
            <ac:spMk id="64" creationId="{6BFDD23B-203A-44CA-93FA-D56C2763DA8C}"/>
          </ac:spMkLst>
        </pc:spChg>
        <pc:spChg chg="add mod">
          <ac:chgData name="David" userId="e02184ab-dc25-4570-a696-e9f644992fa9" providerId="ADAL" clId="{4AB4C218-6F62-454C-870E-E1895FF820EE}" dt="2022-02-15T12:06:01.205" v="165" actId="1076"/>
          <ac:spMkLst>
            <pc:docMk/>
            <pc:sldMk cId="3821749009" sldId="874"/>
            <ac:spMk id="71" creationId="{FEC9AB7F-9394-4921-989E-9F8BDA5B1FA2}"/>
          </ac:spMkLst>
        </pc:spChg>
        <pc:spChg chg="add mod">
          <ac:chgData name="David" userId="e02184ab-dc25-4570-a696-e9f644992fa9" providerId="ADAL" clId="{4AB4C218-6F62-454C-870E-E1895FF820EE}" dt="2022-02-15T12:06:01.205" v="165" actId="1076"/>
          <ac:spMkLst>
            <pc:docMk/>
            <pc:sldMk cId="3821749009" sldId="874"/>
            <ac:spMk id="72" creationId="{93EBFAD2-0002-4759-AFE5-13D0DEC9ADC4}"/>
          </ac:spMkLst>
        </pc:spChg>
        <pc:spChg chg="del">
          <ac:chgData name="David" userId="e02184ab-dc25-4570-a696-e9f644992fa9" providerId="ADAL" clId="{4AB4C218-6F62-454C-870E-E1895FF820EE}" dt="2022-02-15T12:01:56.365" v="73" actId="478"/>
          <ac:spMkLst>
            <pc:docMk/>
            <pc:sldMk cId="3821749009" sldId="874"/>
            <ac:spMk id="73" creationId="{14FDC7C6-738A-4BE0-BBE6-2B860DA5BC1D}"/>
          </ac:spMkLst>
        </pc:spChg>
        <pc:spChg chg="del">
          <ac:chgData name="David" userId="e02184ab-dc25-4570-a696-e9f644992fa9" providerId="ADAL" clId="{4AB4C218-6F62-454C-870E-E1895FF820EE}" dt="2022-02-15T12:01:56.365" v="73" actId="478"/>
          <ac:spMkLst>
            <pc:docMk/>
            <pc:sldMk cId="3821749009" sldId="874"/>
            <ac:spMk id="74" creationId="{33BA32B2-97B8-44C6-B795-D0C673A8FF4F}"/>
          </ac:spMkLst>
        </pc:spChg>
        <pc:spChg chg="mod">
          <ac:chgData name="David" userId="e02184ab-dc25-4570-a696-e9f644992fa9" providerId="ADAL" clId="{4AB4C218-6F62-454C-870E-E1895FF820EE}" dt="2022-02-15T12:06:01.205" v="165" actId="1076"/>
          <ac:spMkLst>
            <pc:docMk/>
            <pc:sldMk cId="3821749009" sldId="874"/>
            <ac:spMk id="76" creationId="{5C389C16-8E2F-4505-968E-7E63AB410ED6}"/>
          </ac:spMkLst>
        </pc:spChg>
        <pc:spChg chg="mod">
          <ac:chgData name="David" userId="e02184ab-dc25-4570-a696-e9f644992fa9" providerId="ADAL" clId="{4AB4C218-6F62-454C-870E-E1895FF820EE}" dt="2022-02-15T12:06:01.205" v="165" actId="1076"/>
          <ac:spMkLst>
            <pc:docMk/>
            <pc:sldMk cId="3821749009" sldId="874"/>
            <ac:spMk id="77" creationId="{7371B8F1-66F1-4FA1-8146-AF854D486137}"/>
          </ac:spMkLst>
        </pc:spChg>
        <pc:spChg chg="mod">
          <ac:chgData name="David" userId="e02184ab-dc25-4570-a696-e9f644992fa9" providerId="ADAL" clId="{4AB4C218-6F62-454C-870E-E1895FF820EE}" dt="2022-02-15T12:06:01.205" v="165" actId="1076"/>
          <ac:spMkLst>
            <pc:docMk/>
            <pc:sldMk cId="3821749009" sldId="874"/>
            <ac:spMk id="79" creationId="{9B04B791-EA0B-4273-9555-153B83975C98}"/>
          </ac:spMkLst>
        </pc:spChg>
        <pc:spChg chg="mod">
          <ac:chgData name="David" userId="e02184ab-dc25-4570-a696-e9f644992fa9" providerId="ADAL" clId="{4AB4C218-6F62-454C-870E-E1895FF820EE}" dt="2022-02-15T12:06:01.205" v="165" actId="1076"/>
          <ac:spMkLst>
            <pc:docMk/>
            <pc:sldMk cId="3821749009" sldId="874"/>
            <ac:spMk id="80" creationId="{2BAD6E65-AE57-445D-AEA5-2DE4312A8597}"/>
          </ac:spMkLst>
        </pc:spChg>
        <pc:spChg chg="add mod">
          <ac:chgData name="David" userId="e02184ab-dc25-4570-a696-e9f644992fa9" providerId="ADAL" clId="{4AB4C218-6F62-454C-870E-E1895FF820EE}" dt="2022-02-15T12:05:36.310" v="159" actId="1076"/>
          <ac:spMkLst>
            <pc:docMk/>
            <pc:sldMk cId="3821749009" sldId="874"/>
            <ac:spMk id="81" creationId="{D58F32DC-451A-4727-BE93-3CE211AE94AE}"/>
          </ac:spMkLst>
        </pc:spChg>
        <pc:spChg chg="add del mod">
          <ac:chgData name="David" userId="e02184ab-dc25-4570-a696-e9f644992fa9" providerId="ADAL" clId="{4AB4C218-6F62-454C-870E-E1895FF820EE}" dt="2022-02-15T12:04:28" v="135" actId="478"/>
          <ac:spMkLst>
            <pc:docMk/>
            <pc:sldMk cId="3821749009" sldId="874"/>
            <ac:spMk id="82" creationId="{9192AB56-D7B8-43F8-9F79-75BC5D54D968}"/>
          </ac:spMkLst>
        </pc:spChg>
        <pc:spChg chg="add mod">
          <ac:chgData name="David" userId="e02184ab-dc25-4570-a696-e9f644992fa9" providerId="ADAL" clId="{4AB4C218-6F62-454C-870E-E1895FF820EE}" dt="2022-02-15T12:05:54.173" v="162" actId="1076"/>
          <ac:spMkLst>
            <pc:docMk/>
            <pc:sldMk cId="3821749009" sldId="874"/>
            <ac:spMk id="84" creationId="{329D6FA0-12B4-429D-A61E-8D014600AF8D}"/>
          </ac:spMkLst>
        </pc:spChg>
        <pc:grpChg chg="add mod">
          <ac:chgData name="David" userId="e02184ab-dc25-4570-a696-e9f644992fa9" providerId="ADAL" clId="{4AB4C218-6F62-454C-870E-E1895FF820EE}" dt="2022-02-15T12:06:01.205" v="165" actId="1076"/>
          <ac:grpSpMkLst>
            <pc:docMk/>
            <pc:sldMk cId="3821749009" sldId="874"/>
            <ac:grpSpMk id="25" creationId="{DFF223A5-7032-4E93-8686-16BC3D14BBD0}"/>
          </ac:grpSpMkLst>
        </pc:grpChg>
        <pc:grpChg chg="mod">
          <ac:chgData name="David" userId="e02184ab-dc25-4570-a696-e9f644992fa9" providerId="ADAL" clId="{4AB4C218-6F62-454C-870E-E1895FF820EE}" dt="2022-02-15T12:06:01.205" v="165" actId="1076"/>
          <ac:grpSpMkLst>
            <pc:docMk/>
            <pc:sldMk cId="3821749009" sldId="874"/>
            <ac:grpSpMk id="28" creationId="{0DE78732-48D6-4B6A-BBF8-13ACF5F1DC82}"/>
          </ac:grpSpMkLst>
        </pc:grpChg>
        <pc:grpChg chg="mod">
          <ac:chgData name="David" userId="e02184ab-dc25-4570-a696-e9f644992fa9" providerId="ADAL" clId="{4AB4C218-6F62-454C-870E-E1895FF820EE}" dt="2022-02-15T12:06:01.205" v="165" actId="1076"/>
          <ac:grpSpMkLst>
            <pc:docMk/>
            <pc:sldMk cId="3821749009" sldId="874"/>
            <ac:grpSpMk id="31" creationId="{9BF66C95-0F34-4CDF-AD22-9C709E91E100}"/>
          </ac:grpSpMkLst>
        </pc:grpChg>
        <pc:grpChg chg="mod">
          <ac:chgData name="David" userId="e02184ab-dc25-4570-a696-e9f644992fa9" providerId="ADAL" clId="{4AB4C218-6F62-454C-870E-E1895FF820EE}" dt="2022-02-15T12:06:01.205" v="165" actId="1076"/>
          <ac:grpSpMkLst>
            <pc:docMk/>
            <pc:sldMk cId="3821749009" sldId="874"/>
            <ac:grpSpMk id="41" creationId="{4D8ACEEB-589D-4871-A5C9-CD884134BF59}"/>
          </ac:grpSpMkLst>
        </pc:grpChg>
        <pc:grpChg chg="mod">
          <ac:chgData name="David" userId="e02184ab-dc25-4570-a696-e9f644992fa9" providerId="ADAL" clId="{4AB4C218-6F62-454C-870E-E1895FF820EE}" dt="2022-02-15T12:06:01.205" v="165" actId="1076"/>
          <ac:grpSpMkLst>
            <pc:docMk/>
            <pc:sldMk cId="3821749009" sldId="874"/>
            <ac:grpSpMk id="44" creationId="{5D7600FD-5DD2-4833-885E-FD4C27DAB79F}"/>
          </ac:grpSpMkLst>
        </pc:grpChg>
        <pc:grpChg chg="mod">
          <ac:chgData name="David" userId="e02184ab-dc25-4570-a696-e9f644992fa9" providerId="ADAL" clId="{4AB4C218-6F62-454C-870E-E1895FF820EE}" dt="2022-02-15T12:06:01.205" v="165" actId="1076"/>
          <ac:grpSpMkLst>
            <pc:docMk/>
            <pc:sldMk cId="3821749009" sldId="874"/>
            <ac:grpSpMk id="48" creationId="{AC730DA0-B419-4B8A-8F80-E9B325A2EBBA}"/>
          </ac:grpSpMkLst>
        </pc:grpChg>
        <pc:grpChg chg="del">
          <ac:chgData name="David" userId="e02184ab-dc25-4570-a696-e9f644992fa9" providerId="ADAL" clId="{4AB4C218-6F62-454C-870E-E1895FF820EE}" dt="2022-02-15T12:01:56.365" v="73" actId="478"/>
          <ac:grpSpMkLst>
            <pc:docMk/>
            <pc:sldMk cId="3821749009" sldId="874"/>
            <ac:grpSpMk id="65" creationId="{422EF917-E81F-4495-A027-29788D2E6B40}"/>
          </ac:grpSpMkLst>
        </pc:grpChg>
        <pc:grpChg chg="del">
          <ac:chgData name="David" userId="e02184ab-dc25-4570-a696-e9f644992fa9" providerId="ADAL" clId="{4AB4C218-6F62-454C-870E-E1895FF820EE}" dt="2022-02-15T12:01:56.365" v="73" actId="478"/>
          <ac:grpSpMkLst>
            <pc:docMk/>
            <pc:sldMk cId="3821749009" sldId="874"/>
            <ac:grpSpMk id="68" creationId="{20758214-A1E9-4F5D-B7B2-AF9496E27ABE}"/>
          </ac:grpSpMkLst>
        </pc:grpChg>
        <pc:grpChg chg="add mod">
          <ac:chgData name="David" userId="e02184ab-dc25-4570-a696-e9f644992fa9" providerId="ADAL" clId="{4AB4C218-6F62-454C-870E-E1895FF820EE}" dt="2022-02-15T12:06:01.205" v="165" actId="1076"/>
          <ac:grpSpMkLst>
            <pc:docMk/>
            <pc:sldMk cId="3821749009" sldId="874"/>
            <ac:grpSpMk id="75" creationId="{12E5FE0E-8E62-4994-9B05-B2F2C3AC054A}"/>
          </ac:grpSpMkLst>
        </pc:grpChg>
        <pc:grpChg chg="add mod">
          <ac:chgData name="David" userId="e02184ab-dc25-4570-a696-e9f644992fa9" providerId="ADAL" clId="{4AB4C218-6F62-454C-870E-E1895FF820EE}" dt="2022-02-15T12:06:01.205" v="165" actId="1076"/>
          <ac:grpSpMkLst>
            <pc:docMk/>
            <pc:sldMk cId="3821749009" sldId="874"/>
            <ac:grpSpMk id="78" creationId="{A9B0B4B9-4B8D-4D31-9125-C7322052A87C}"/>
          </ac:grpSpMkLst>
        </pc:grpChg>
        <pc:picChg chg="add mod">
          <ac:chgData name="David" userId="e02184ab-dc25-4570-a696-e9f644992fa9" providerId="ADAL" clId="{4AB4C218-6F62-454C-870E-E1895FF820EE}" dt="2022-02-15T12:06:07.688" v="169" actId="1076"/>
          <ac:picMkLst>
            <pc:docMk/>
            <pc:sldMk cId="3821749009" sldId="874"/>
            <ac:picMk id="2" creationId="{18FFC988-534D-4F6E-8969-7AB9ABE46697}"/>
          </ac:picMkLst>
        </pc:picChg>
        <pc:picChg chg="add mod ord">
          <ac:chgData name="David" userId="e02184ab-dc25-4570-a696-e9f644992fa9" providerId="ADAL" clId="{4AB4C218-6F62-454C-870E-E1895FF820EE}" dt="2022-02-15T12:14:10.744" v="306" actId="167"/>
          <ac:picMkLst>
            <pc:docMk/>
            <pc:sldMk cId="3821749009" sldId="874"/>
            <ac:picMk id="85" creationId="{764F2C00-9006-413F-8958-00214F6EBA53}"/>
          </ac:picMkLst>
        </pc:picChg>
        <pc:cxnChg chg="add mod">
          <ac:chgData name="David" userId="e02184ab-dc25-4570-a696-e9f644992fa9" providerId="ADAL" clId="{4AB4C218-6F62-454C-870E-E1895FF820EE}" dt="2022-02-15T12:06:26.090" v="172" actId="1582"/>
          <ac:cxnSpMkLst>
            <pc:docMk/>
            <pc:sldMk cId="3821749009" sldId="874"/>
            <ac:cxnSpMk id="4" creationId="{FFC3CB67-2EBA-4A9E-A3EF-30D9FE1592CF}"/>
          </ac:cxnSpMkLst>
        </pc:cxnChg>
        <pc:cxnChg chg="mod">
          <ac:chgData name="David" userId="e02184ab-dc25-4570-a696-e9f644992fa9" providerId="ADAL" clId="{4AB4C218-6F62-454C-870E-E1895FF820EE}" dt="2022-02-15T12:06:01.205" v="165" actId="1076"/>
          <ac:cxnSpMkLst>
            <pc:docMk/>
            <pc:sldMk cId="3821749009" sldId="874"/>
            <ac:cxnSpMk id="26" creationId="{39FFC51D-F711-4FEC-B15A-F05879CADD91}"/>
          </ac:cxnSpMkLst>
        </pc:cxnChg>
        <pc:cxnChg chg="del">
          <ac:chgData name="David" userId="e02184ab-dc25-4570-a696-e9f644992fa9" providerId="ADAL" clId="{4AB4C218-6F62-454C-870E-E1895FF820EE}" dt="2022-02-15T12:01:56.365" v="73" actId="478"/>
          <ac:cxnSpMkLst>
            <pc:docMk/>
            <pc:sldMk cId="3821749009" sldId="874"/>
            <ac:cxnSpMk id="27" creationId="{1388F210-728A-4650-AD95-972A5973DC52}"/>
          </ac:cxnSpMkLst>
        </pc:cxnChg>
        <pc:cxnChg chg="mod">
          <ac:chgData name="David" userId="e02184ab-dc25-4570-a696-e9f644992fa9" providerId="ADAL" clId="{4AB4C218-6F62-454C-870E-E1895FF820EE}" dt="2022-02-15T12:06:01.205" v="165" actId="1076"/>
          <ac:cxnSpMkLst>
            <pc:docMk/>
            <pc:sldMk cId="3821749009" sldId="874"/>
            <ac:cxnSpMk id="43" creationId="{94670815-8DBB-4E0E-B131-04C9DA5FAA4A}"/>
          </ac:cxnSpMkLst>
        </pc:cxnChg>
        <pc:cxnChg chg="mod">
          <ac:chgData name="David" userId="e02184ab-dc25-4570-a696-e9f644992fa9" providerId="ADAL" clId="{4AB4C218-6F62-454C-870E-E1895FF820EE}" dt="2022-02-15T12:06:01.205" v="165" actId="1076"/>
          <ac:cxnSpMkLst>
            <pc:docMk/>
            <pc:sldMk cId="3821749009" sldId="874"/>
            <ac:cxnSpMk id="47" creationId="{185E4559-DC8D-4AC8-A07B-AD619141A23D}"/>
          </ac:cxnSpMkLst>
        </pc:cxnChg>
        <pc:cxnChg chg="mod">
          <ac:chgData name="David" userId="e02184ab-dc25-4570-a696-e9f644992fa9" providerId="ADAL" clId="{4AB4C218-6F62-454C-870E-E1895FF820EE}" dt="2022-02-15T12:06:01.205" v="165" actId="1076"/>
          <ac:cxnSpMkLst>
            <pc:docMk/>
            <pc:sldMk cId="3821749009" sldId="874"/>
            <ac:cxnSpMk id="55" creationId="{61D50DBA-902E-4598-9347-66C2D2088364}"/>
          </ac:cxnSpMkLst>
        </pc:cxnChg>
        <pc:cxnChg chg="mod">
          <ac:chgData name="David" userId="e02184ab-dc25-4570-a696-e9f644992fa9" providerId="ADAL" clId="{4AB4C218-6F62-454C-870E-E1895FF820EE}" dt="2022-02-15T12:06:01.205" v="165" actId="1076"/>
          <ac:cxnSpMkLst>
            <pc:docMk/>
            <pc:sldMk cId="3821749009" sldId="874"/>
            <ac:cxnSpMk id="56" creationId="{64B417CA-E847-407E-AF18-2BCB07A63513}"/>
          </ac:cxnSpMkLst>
        </pc:cxnChg>
        <pc:cxnChg chg="del">
          <ac:chgData name="David" userId="e02184ab-dc25-4570-a696-e9f644992fa9" providerId="ADAL" clId="{4AB4C218-6F62-454C-870E-E1895FF820EE}" dt="2022-02-15T12:01:56.365" v="73" actId="478"/>
          <ac:cxnSpMkLst>
            <pc:docMk/>
            <pc:sldMk cId="3821749009" sldId="874"/>
            <ac:cxnSpMk id="58" creationId="{598ED796-5A3B-4C66-A957-7D0A4E0E81EE}"/>
          </ac:cxnSpMkLst>
        </pc:cxnChg>
        <pc:cxnChg chg="del">
          <ac:chgData name="David" userId="e02184ab-dc25-4570-a696-e9f644992fa9" providerId="ADAL" clId="{4AB4C218-6F62-454C-870E-E1895FF820EE}" dt="2022-02-15T12:01:56.365" v="73" actId="478"/>
          <ac:cxnSpMkLst>
            <pc:docMk/>
            <pc:sldMk cId="3821749009" sldId="874"/>
            <ac:cxnSpMk id="59" creationId="{456F4FA9-608B-4954-9776-8E736A54F39A}"/>
          </ac:cxnSpMkLst>
        </pc:cxnChg>
        <pc:cxnChg chg="mod">
          <ac:chgData name="David" userId="e02184ab-dc25-4570-a696-e9f644992fa9" providerId="ADAL" clId="{4AB4C218-6F62-454C-870E-E1895FF820EE}" dt="2022-02-15T12:06:01.205" v="165" actId="1076"/>
          <ac:cxnSpMkLst>
            <pc:docMk/>
            <pc:sldMk cId="3821749009" sldId="874"/>
            <ac:cxnSpMk id="60" creationId="{524E0426-C61F-473C-A09F-E4BD7F152946}"/>
          </ac:cxnSpMkLst>
        </pc:cxnChg>
        <pc:cxnChg chg="del">
          <ac:chgData name="David" userId="e02184ab-dc25-4570-a696-e9f644992fa9" providerId="ADAL" clId="{4AB4C218-6F62-454C-870E-E1895FF820EE}" dt="2022-02-15T12:01:56.365" v="73" actId="478"/>
          <ac:cxnSpMkLst>
            <pc:docMk/>
            <pc:sldMk cId="3821749009" sldId="874"/>
            <ac:cxnSpMk id="61" creationId="{F588367E-D25B-4B7E-93A8-AF006174EE87}"/>
          </ac:cxnSpMkLst>
        </pc:cxnChg>
      </pc:sldChg>
      <pc:sldChg chg="addSp modSp mod">
        <pc:chgData name="David" userId="e02184ab-dc25-4570-a696-e9f644992fa9" providerId="ADAL" clId="{4AB4C218-6F62-454C-870E-E1895FF820EE}" dt="2022-02-15T12:14:06.397" v="304" actId="167"/>
        <pc:sldMkLst>
          <pc:docMk/>
          <pc:sldMk cId="2755155019" sldId="876"/>
        </pc:sldMkLst>
        <pc:picChg chg="add mod ord">
          <ac:chgData name="David" userId="e02184ab-dc25-4570-a696-e9f644992fa9" providerId="ADAL" clId="{4AB4C218-6F62-454C-870E-E1895FF820EE}" dt="2022-02-15T12:14:06.397" v="304" actId="167"/>
          <ac:picMkLst>
            <pc:docMk/>
            <pc:sldMk cId="2755155019" sldId="876"/>
            <ac:picMk id="9" creationId="{F65BDA13-2361-48A0-A1D7-F58CAD72322B}"/>
          </ac:picMkLst>
        </pc:picChg>
      </pc:sldChg>
      <pc:sldChg chg="modSp mod">
        <pc:chgData name="David" userId="e02184ab-dc25-4570-a696-e9f644992fa9" providerId="ADAL" clId="{4AB4C218-6F62-454C-870E-E1895FF820EE}" dt="2022-02-15T12:01:07.679" v="72" actId="1076"/>
        <pc:sldMkLst>
          <pc:docMk/>
          <pc:sldMk cId="4185477300" sldId="878"/>
        </pc:sldMkLst>
        <pc:spChg chg="mod">
          <ac:chgData name="David" userId="e02184ab-dc25-4570-a696-e9f644992fa9" providerId="ADAL" clId="{4AB4C218-6F62-454C-870E-E1895FF820EE}" dt="2022-02-15T12:01:07.679" v="72" actId="1076"/>
          <ac:spMkLst>
            <pc:docMk/>
            <pc:sldMk cId="4185477300" sldId="878"/>
            <ac:spMk id="3" creationId="{31325F4B-139A-488A-A142-F7C18AB1D3AA}"/>
          </ac:spMkLst>
        </pc:spChg>
      </pc:sldChg>
      <pc:sldChg chg="addSp delSp modSp del mod">
        <pc:chgData name="David" userId="e02184ab-dc25-4570-a696-e9f644992fa9" providerId="ADAL" clId="{4AB4C218-6F62-454C-870E-E1895FF820EE}" dt="2022-02-15T12:08:23.779" v="187" actId="2696"/>
        <pc:sldMkLst>
          <pc:docMk/>
          <pc:sldMk cId="2700592865" sldId="880"/>
        </pc:sldMkLst>
        <pc:spChg chg="mod">
          <ac:chgData name="David" userId="e02184ab-dc25-4570-a696-e9f644992fa9" providerId="ADAL" clId="{4AB4C218-6F62-454C-870E-E1895FF820EE}" dt="2022-02-15T12:00:30.447" v="64" actId="20577"/>
          <ac:spMkLst>
            <pc:docMk/>
            <pc:sldMk cId="2700592865" sldId="880"/>
            <ac:spMk id="6" creationId="{37356E81-4148-C54C-B199-BC0322F325B2}"/>
          </ac:spMkLst>
        </pc:spChg>
        <pc:spChg chg="mod">
          <ac:chgData name="David" userId="e02184ab-dc25-4570-a696-e9f644992fa9" providerId="ADAL" clId="{4AB4C218-6F62-454C-870E-E1895FF820EE}" dt="2022-02-15T12:00:54.842" v="71" actId="1076"/>
          <ac:spMkLst>
            <pc:docMk/>
            <pc:sldMk cId="2700592865" sldId="880"/>
            <ac:spMk id="58" creationId="{509803AE-A6D1-C64D-BC4C-830123D52E6C}"/>
          </ac:spMkLst>
        </pc:spChg>
        <pc:spChg chg="mod">
          <ac:chgData name="David" userId="e02184ab-dc25-4570-a696-e9f644992fa9" providerId="ADAL" clId="{4AB4C218-6F62-454C-870E-E1895FF820EE}" dt="2022-02-15T12:00:54.842" v="71" actId="1076"/>
          <ac:spMkLst>
            <pc:docMk/>
            <pc:sldMk cId="2700592865" sldId="880"/>
            <ac:spMk id="59" creationId="{8AF5FDAB-5EA1-7B45-8ECE-4F00D035C578}"/>
          </ac:spMkLst>
        </pc:spChg>
        <pc:spChg chg="mod">
          <ac:chgData name="David" userId="e02184ab-dc25-4570-a696-e9f644992fa9" providerId="ADAL" clId="{4AB4C218-6F62-454C-870E-E1895FF820EE}" dt="2022-02-15T12:00:54.842" v="71" actId="1076"/>
          <ac:spMkLst>
            <pc:docMk/>
            <pc:sldMk cId="2700592865" sldId="880"/>
            <ac:spMk id="60" creationId="{A0F4C771-2523-3A4A-9624-25A22308DFFB}"/>
          </ac:spMkLst>
        </pc:spChg>
        <pc:spChg chg="mod">
          <ac:chgData name="David" userId="e02184ab-dc25-4570-a696-e9f644992fa9" providerId="ADAL" clId="{4AB4C218-6F62-454C-870E-E1895FF820EE}" dt="2022-02-15T12:00:54.842" v="71" actId="1076"/>
          <ac:spMkLst>
            <pc:docMk/>
            <pc:sldMk cId="2700592865" sldId="880"/>
            <ac:spMk id="61" creationId="{ECA795F9-4827-BC4D-8408-5EA2839D1C67}"/>
          </ac:spMkLst>
        </pc:spChg>
        <pc:spChg chg="mod">
          <ac:chgData name="David" userId="e02184ab-dc25-4570-a696-e9f644992fa9" providerId="ADAL" clId="{4AB4C218-6F62-454C-870E-E1895FF820EE}" dt="2022-02-15T12:00:54.842" v="71" actId="1076"/>
          <ac:spMkLst>
            <pc:docMk/>
            <pc:sldMk cId="2700592865" sldId="880"/>
            <ac:spMk id="62" creationId="{855C2DC7-5BBA-7A47-B1BE-DFA036FD88C3}"/>
          </ac:spMkLst>
        </pc:spChg>
        <pc:spChg chg="mod">
          <ac:chgData name="David" userId="e02184ab-dc25-4570-a696-e9f644992fa9" providerId="ADAL" clId="{4AB4C218-6F62-454C-870E-E1895FF820EE}" dt="2022-02-15T12:00:54.842" v="71" actId="1076"/>
          <ac:spMkLst>
            <pc:docMk/>
            <pc:sldMk cId="2700592865" sldId="880"/>
            <ac:spMk id="64" creationId="{30996244-5BA1-774F-9A1A-14B698BF1AAF}"/>
          </ac:spMkLst>
        </pc:spChg>
        <pc:spChg chg="mod">
          <ac:chgData name="David" userId="e02184ab-dc25-4570-a696-e9f644992fa9" providerId="ADAL" clId="{4AB4C218-6F62-454C-870E-E1895FF820EE}" dt="2022-02-15T12:00:54.842" v="71" actId="1076"/>
          <ac:spMkLst>
            <pc:docMk/>
            <pc:sldMk cId="2700592865" sldId="880"/>
            <ac:spMk id="65" creationId="{30D65A91-5DF8-914E-BBD7-69BA4E219C95}"/>
          </ac:spMkLst>
        </pc:spChg>
        <pc:spChg chg="mod">
          <ac:chgData name="David" userId="e02184ab-dc25-4570-a696-e9f644992fa9" providerId="ADAL" clId="{4AB4C218-6F62-454C-870E-E1895FF820EE}" dt="2022-02-15T12:00:54.842" v="71" actId="1076"/>
          <ac:spMkLst>
            <pc:docMk/>
            <pc:sldMk cId="2700592865" sldId="880"/>
            <ac:spMk id="66" creationId="{95AD07A8-C9AD-7B41-8E9A-277F6F381C66}"/>
          </ac:spMkLst>
        </pc:spChg>
        <pc:spChg chg="mod">
          <ac:chgData name="David" userId="e02184ab-dc25-4570-a696-e9f644992fa9" providerId="ADAL" clId="{4AB4C218-6F62-454C-870E-E1895FF820EE}" dt="2022-02-15T12:00:54.842" v="71" actId="1076"/>
          <ac:spMkLst>
            <pc:docMk/>
            <pc:sldMk cId="2700592865" sldId="880"/>
            <ac:spMk id="67" creationId="{F1DD9201-531D-4A4D-B827-713C907C692E}"/>
          </ac:spMkLst>
        </pc:spChg>
        <pc:spChg chg="mod">
          <ac:chgData name="David" userId="e02184ab-dc25-4570-a696-e9f644992fa9" providerId="ADAL" clId="{4AB4C218-6F62-454C-870E-E1895FF820EE}" dt="2022-02-15T12:00:54.842" v="71" actId="1076"/>
          <ac:spMkLst>
            <pc:docMk/>
            <pc:sldMk cId="2700592865" sldId="880"/>
            <ac:spMk id="68" creationId="{2D0D83DC-8F4F-8F4F-8C5C-C344D5A5E43D}"/>
          </ac:spMkLst>
        </pc:spChg>
        <pc:spChg chg="mod">
          <ac:chgData name="David" userId="e02184ab-dc25-4570-a696-e9f644992fa9" providerId="ADAL" clId="{4AB4C218-6F62-454C-870E-E1895FF820EE}" dt="2022-02-15T12:00:54.842" v="71" actId="1076"/>
          <ac:spMkLst>
            <pc:docMk/>
            <pc:sldMk cId="2700592865" sldId="880"/>
            <ac:spMk id="70" creationId="{56D7799D-CCBB-AE44-A9B3-B041E19DB980}"/>
          </ac:spMkLst>
        </pc:spChg>
        <pc:spChg chg="mod">
          <ac:chgData name="David" userId="e02184ab-dc25-4570-a696-e9f644992fa9" providerId="ADAL" clId="{4AB4C218-6F62-454C-870E-E1895FF820EE}" dt="2022-02-15T12:00:54.842" v="71" actId="1076"/>
          <ac:spMkLst>
            <pc:docMk/>
            <pc:sldMk cId="2700592865" sldId="880"/>
            <ac:spMk id="71" creationId="{B8AFA17A-77EE-984C-833E-B8D7463A5C48}"/>
          </ac:spMkLst>
        </pc:spChg>
        <pc:spChg chg="mod">
          <ac:chgData name="David" userId="e02184ab-dc25-4570-a696-e9f644992fa9" providerId="ADAL" clId="{4AB4C218-6F62-454C-870E-E1895FF820EE}" dt="2022-02-15T12:00:54.842" v="71" actId="1076"/>
          <ac:spMkLst>
            <pc:docMk/>
            <pc:sldMk cId="2700592865" sldId="880"/>
            <ac:spMk id="72" creationId="{258B1780-6F01-9E48-A24C-432E160E3DA6}"/>
          </ac:spMkLst>
        </pc:spChg>
        <pc:spChg chg="mod">
          <ac:chgData name="David" userId="e02184ab-dc25-4570-a696-e9f644992fa9" providerId="ADAL" clId="{4AB4C218-6F62-454C-870E-E1895FF820EE}" dt="2022-02-15T12:00:54.842" v="71" actId="1076"/>
          <ac:spMkLst>
            <pc:docMk/>
            <pc:sldMk cId="2700592865" sldId="880"/>
            <ac:spMk id="73" creationId="{8BDC73AA-B059-5C46-85A3-A03A7295A3FC}"/>
          </ac:spMkLst>
        </pc:spChg>
        <pc:spChg chg="mod">
          <ac:chgData name="David" userId="e02184ab-dc25-4570-a696-e9f644992fa9" providerId="ADAL" clId="{4AB4C218-6F62-454C-870E-E1895FF820EE}" dt="2022-02-15T12:00:54.842" v="71" actId="1076"/>
          <ac:spMkLst>
            <pc:docMk/>
            <pc:sldMk cId="2700592865" sldId="880"/>
            <ac:spMk id="74" creationId="{E9DB8978-C927-4A40-B1FC-7155FE7C9554}"/>
          </ac:spMkLst>
        </pc:spChg>
        <pc:spChg chg="del">
          <ac:chgData name="David" userId="e02184ab-dc25-4570-a696-e9f644992fa9" providerId="ADAL" clId="{4AB4C218-6F62-454C-870E-E1895FF820EE}" dt="2022-02-15T12:00:25.216" v="54" actId="478"/>
          <ac:spMkLst>
            <pc:docMk/>
            <pc:sldMk cId="2700592865" sldId="880"/>
            <ac:spMk id="75" creationId="{430342A6-32AF-4D46-A11B-D879D92B4877}"/>
          </ac:spMkLst>
        </pc:spChg>
        <pc:spChg chg="del">
          <ac:chgData name="David" userId="e02184ab-dc25-4570-a696-e9f644992fa9" providerId="ADAL" clId="{4AB4C218-6F62-454C-870E-E1895FF820EE}" dt="2022-02-15T12:00:25.216" v="54" actId="478"/>
          <ac:spMkLst>
            <pc:docMk/>
            <pc:sldMk cId="2700592865" sldId="880"/>
            <ac:spMk id="82" creationId="{4A851B6B-C928-2D43-B44F-B7C99C99B17B}"/>
          </ac:spMkLst>
        </pc:spChg>
        <pc:spChg chg="del">
          <ac:chgData name="David" userId="e02184ab-dc25-4570-a696-e9f644992fa9" providerId="ADAL" clId="{4AB4C218-6F62-454C-870E-E1895FF820EE}" dt="2022-02-15T12:00:25.216" v="54" actId="478"/>
          <ac:spMkLst>
            <pc:docMk/>
            <pc:sldMk cId="2700592865" sldId="880"/>
            <ac:spMk id="88" creationId="{BF12E358-63D3-9448-B651-3D9CB668AA36}"/>
          </ac:spMkLst>
        </pc:spChg>
        <pc:spChg chg="del">
          <ac:chgData name="David" userId="e02184ab-dc25-4570-a696-e9f644992fa9" providerId="ADAL" clId="{4AB4C218-6F62-454C-870E-E1895FF820EE}" dt="2022-02-15T12:00:25.216" v="54" actId="478"/>
          <ac:spMkLst>
            <pc:docMk/>
            <pc:sldMk cId="2700592865" sldId="880"/>
            <ac:spMk id="89" creationId="{03902FC8-6F2A-F043-81DC-9192F1E4CAF0}"/>
          </ac:spMkLst>
        </pc:spChg>
        <pc:spChg chg="mod">
          <ac:chgData name="David" userId="e02184ab-dc25-4570-a696-e9f644992fa9" providerId="ADAL" clId="{4AB4C218-6F62-454C-870E-E1895FF820EE}" dt="2022-02-15T12:00:54.842" v="71" actId="1076"/>
          <ac:spMkLst>
            <pc:docMk/>
            <pc:sldMk cId="2700592865" sldId="880"/>
            <ac:spMk id="90" creationId="{41BF9924-27E4-AC46-9396-7AFAC35CFE9E}"/>
          </ac:spMkLst>
        </pc:spChg>
        <pc:spChg chg="mod">
          <ac:chgData name="David" userId="e02184ab-dc25-4570-a696-e9f644992fa9" providerId="ADAL" clId="{4AB4C218-6F62-454C-870E-E1895FF820EE}" dt="2022-02-15T12:00:54.842" v="71" actId="1076"/>
          <ac:spMkLst>
            <pc:docMk/>
            <pc:sldMk cId="2700592865" sldId="880"/>
            <ac:spMk id="91" creationId="{2DF5803E-B41B-C545-990E-84A8BCF63924}"/>
          </ac:spMkLst>
        </pc:spChg>
        <pc:spChg chg="mod">
          <ac:chgData name="David" userId="e02184ab-dc25-4570-a696-e9f644992fa9" providerId="ADAL" clId="{4AB4C218-6F62-454C-870E-E1895FF820EE}" dt="2022-02-15T12:00:54.842" v="71" actId="1076"/>
          <ac:spMkLst>
            <pc:docMk/>
            <pc:sldMk cId="2700592865" sldId="880"/>
            <ac:spMk id="93" creationId="{26FE9565-5F4B-BE4B-82FA-5130778198DE}"/>
          </ac:spMkLst>
        </pc:spChg>
        <pc:spChg chg="del">
          <ac:chgData name="David" userId="e02184ab-dc25-4570-a696-e9f644992fa9" providerId="ADAL" clId="{4AB4C218-6F62-454C-870E-E1895FF820EE}" dt="2022-02-15T12:00:38.879" v="67" actId="478"/>
          <ac:spMkLst>
            <pc:docMk/>
            <pc:sldMk cId="2700592865" sldId="880"/>
            <ac:spMk id="94" creationId="{5B8B5DA6-78BC-6C45-8417-BAC4EC17E08D}"/>
          </ac:spMkLst>
        </pc:spChg>
        <pc:spChg chg="del">
          <ac:chgData name="David" userId="e02184ab-dc25-4570-a696-e9f644992fa9" providerId="ADAL" clId="{4AB4C218-6F62-454C-870E-E1895FF820EE}" dt="2022-02-15T12:00:25.216" v="54" actId="478"/>
          <ac:spMkLst>
            <pc:docMk/>
            <pc:sldMk cId="2700592865" sldId="880"/>
            <ac:spMk id="101" creationId="{7C08C55F-C266-BC4F-A4DC-D6805476D901}"/>
          </ac:spMkLst>
        </pc:spChg>
        <pc:spChg chg="mod">
          <ac:chgData name="David" userId="e02184ab-dc25-4570-a696-e9f644992fa9" providerId="ADAL" clId="{4AB4C218-6F62-454C-870E-E1895FF820EE}" dt="2022-02-15T12:00:54.842" v="71" actId="1076"/>
          <ac:spMkLst>
            <pc:docMk/>
            <pc:sldMk cId="2700592865" sldId="880"/>
            <ac:spMk id="102" creationId="{2281A843-158E-514E-BEB9-D2B8B3ECD9C0}"/>
          </ac:spMkLst>
        </pc:spChg>
        <pc:spChg chg="mod">
          <ac:chgData name="David" userId="e02184ab-dc25-4570-a696-e9f644992fa9" providerId="ADAL" clId="{4AB4C218-6F62-454C-870E-E1895FF820EE}" dt="2022-02-15T12:00:54.842" v="71" actId="1076"/>
          <ac:spMkLst>
            <pc:docMk/>
            <pc:sldMk cId="2700592865" sldId="880"/>
            <ac:spMk id="103" creationId="{01FA00AB-2316-9E46-B8C1-028AAD81E9F6}"/>
          </ac:spMkLst>
        </pc:spChg>
        <pc:spChg chg="mod">
          <ac:chgData name="David" userId="e02184ab-dc25-4570-a696-e9f644992fa9" providerId="ADAL" clId="{4AB4C218-6F62-454C-870E-E1895FF820EE}" dt="2022-02-15T12:00:54.842" v="71" actId="1076"/>
          <ac:spMkLst>
            <pc:docMk/>
            <pc:sldMk cId="2700592865" sldId="880"/>
            <ac:spMk id="104" creationId="{1D0A1CEF-8F58-F64E-B3B8-FB691F064E20}"/>
          </ac:spMkLst>
        </pc:spChg>
        <pc:spChg chg="del">
          <ac:chgData name="David" userId="e02184ab-dc25-4570-a696-e9f644992fa9" providerId="ADAL" clId="{4AB4C218-6F62-454C-870E-E1895FF820EE}" dt="2022-02-15T12:00:45.343" v="70" actId="478"/>
          <ac:spMkLst>
            <pc:docMk/>
            <pc:sldMk cId="2700592865" sldId="880"/>
            <ac:spMk id="105" creationId="{1C62FC04-51C9-B348-B58C-AA7BCFD50107}"/>
          </ac:spMkLst>
        </pc:spChg>
        <pc:spChg chg="del">
          <ac:chgData name="David" userId="e02184ab-dc25-4570-a696-e9f644992fa9" providerId="ADAL" clId="{4AB4C218-6F62-454C-870E-E1895FF820EE}" dt="2022-02-15T12:00:25.216" v="54" actId="478"/>
          <ac:spMkLst>
            <pc:docMk/>
            <pc:sldMk cId="2700592865" sldId="880"/>
            <ac:spMk id="106" creationId="{8F065CFF-C31D-8D4A-ABEE-BDD41FE54673}"/>
          </ac:spMkLst>
        </pc:spChg>
        <pc:spChg chg="mod">
          <ac:chgData name="David" userId="e02184ab-dc25-4570-a696-e9f644992fa9" providerId="ADAL" clId="{4AB4C218-6F62-454C-870E-E1895FF820EE}" dt="2022-02-15T12:00:54.842" v="71" actId="1076"/>
          <ac:spMkLst>
            <pc:docMk/>
            <pc:sldMk cId="2700592865" sldId="880"/>
            <ac:spMk id="107" creationId="{925C8949-66AA-574E-A7E4-97C764C89BA4}"/>
          </ac:spMkLst>
        </pc:spChg>
        <pc:spChg chg="mod">
          <ac:chgData name="David" userId="e02184ab-dc25-4570-a696-e9f644992fa9" providerId="ADAL" clId="{4AB4C218-6F62-454C-870E-E1895FF820EE}" dt="2022-02-15T12:00:54.842" v="71" actId="1076"/>
          <ac:spMkLst>
            <pc:docMk/>
            <pc:sldMk cId="2700592865" sldId="880"/>
            <ac:spMk id="108" creationId="{66FE108A-094F-6544-9263-3E9CE0D2ABAD}"/>
          </ac:spMkLst>
        </pc:spChg>
        <pc:spChg chg="mod">
          <ac:chgData name="David" userId="e02184ab-dc25-4570-a696-e9f644992fa9" providerId="ADAL" clId="{4AB4C218-6F62-454C-870E-E1895FF820EE}" dt="2022-02-15T12:00:54.842" v="71" actId="1076"/>
          <ac:spMkLst>
            <pc:docMk/>
            <pc:sldMk cId="2700592865" sldId="880"/>
            <ac:spMk id="109" creationId="{9105DECE-B023-CB44-8A97-153560B88640}"/>
          </ac:spMkLst>
        </pc:spChg>
        <pc:spChg chg="del">
          <ac:chgData name="David" userId="e02184ab-dc25-4570-a696-e9f644992fa9" providerId="ADAL" clId="{4AB4C218-6F62-454C-870E-E1895FF820EE}" dt="2022-02-15T12:00:39.704" v="68" actId="478"/>
          <ac:spMkLst>
            <pc:docMk/>
            <pc:sldMk cId="2700592865" sldId="880"/>
            <ac:spMk id="110" creationId="{F429308C-E22C-BA41-82CE-1C095E801321}"/>
          </ac:spMkLst>
        </pc:spChg>
        <pc:grpChg chg="del">
          <ac:chgData name="David" userId="e02184ab-dc25-4570-a696-e9f644992fa9" providerId="ADAL" clId="{4AB4C218-6F62-454C-870E-E1895FF820EE}" dt="2022-02-15T12:00:25.216" v="54" actId="478"/>
          <ac:grpSpMkLst>
            <pc:docMk/>
            <pc:sldMk cId="2700592865" sldId="880"/>
            <ac:grpSpMk id="50" creationId="{B4B6CA9B-6AD3-644F-A61C-B5C89BC3711E}"/>
          </ac:grpSpMkLst>
        </pc:grpChg>
        <pc:grpChg chg="del">
          <ac:chgData name="David" userId="e02184ab-dc25-4570-a696-e9f644992fa9" providerId="ADAL" clId="{4AB4C218-6F62-454C-870E-E1895FF820EE}" dt="2022-02-15T12:00:25.216" v="54" actId="478"/>
          <ac:grpSpMkLst>
            <pc:docMk/>
            <pc:sldMk cId="2700592865" sldId="880"/>
            <ac:grpSpMk id="51" creationId="{E56A9444-6947-924B-B06B-CC259A569FEF}"/>
          </ac:grpSpMkLst>
        </pc:grpChg>
        <pc:grpChg chg="mod">
          <ac:chgData name="David" userId="e02184ab-dc25-4570-a696-e9f644992fa9" providerId="ADAL" clId="{4AB4C218-6F62-454C-870E-E1895FF820EE}" dt="2022-02-15T12:00:54.842" v="71" actId="1076"/>
          <ac:grpSpMkLst>
            <pc:docMk/>
            <pc:sldMk cId="2700592865" sldId="880"/>
            <ac:grpSpMk id="57" creationId="{08B63E81-C55B-A644-ADC6-FAEA5EE498CF}"/>
          </ac:grpSpMkLst>
        </pc:grpChg>
        <pc:grpChg chg="mod">
          <ac:chgData name="David" userId="e02184ab-dc25-4570-a696-e9f644992fa9" providerId="ADAL" clId="{4AB4C218-6F62-454C-870E-E1895FF820EE}" dt="2022-02-15T12:00:54.842" v="71" actId="1076"/>
          <ac:grpSpMkLst>
            <pc:docMk/>
            <pc:sldMk cId="2700592865" sldId="880"/>
            <ac:grpSpMk id="63" creationId="{D95FE229-4C3A-8C4D-AA9C-53FEB0405DD1}"/>
          </ac:grpSpMkLst>
        </pc:grpChg>
        <pc:grpChg chg="mod">
          <ac:chgData name="David" userId="e02184ab-dc25-4570-a696-e9f644992fa9" providerId="ADAL" clId="{4AB4C218-6F62-454C-870E-E1895FF820EE}" dt="2022-02-15T12:00:54.842" v="71" actId="1076"/>
          <ac:grpSpMkLst>
            <pc:docMk/>
            <pc:sldMk cId="2700592865" sldId="880"/>
            <ac:grpSpMk id="69" creationId="{3D216B82-10D9-5B4B-8D7D-6DE2F5084FE8}"/>
          </ac:grpSpMkLst>
        </pc:grpChg>
        <pc:grpChg chg="del">
          <ac:chgData name="David" userId="e02184ab-dc25-4570-a696-e9f644992fa9" providerId="ADAL" clId="{4AB4C218-6F62-454C-870E-E1895FF820EE}" dt="2022-02-15T12:00:36.710" v="65" actId="478"/>
          <ac:grpSpMkLst>
            <pc:docMk/>
            <pc:sldMk cId="2700592865" sldId="880"/>
            <ac:grpSpMk id="76" creationId="{8F2B54D8-93FA-314C-9AD5-79AA16AEBCCD}"/>
          </ac:grpSpMkLst>
        </pc:grpChg>
        <pc:picChg chg="add mod">
          <ac:chgData name="David" userId="e02184ab-dc25-4570-a696-e9f644992fa9" providerId="ADAL" clId="{4AB4C218-6F62-454C-870E-E1895FF820EE}" dt="2022-02-15T12:07:04.336" v="175" actId="14100"/>
          <ac:picMkLst>
            <pc:docMk/>
            <pc:sldMk cId="2700592865" sldId="880"/>
            <ac:picMk id="2" creationId="{ADCD63BD-2010-4FC4-A52F-0BF2362505BC}"/>
          </ac:picMkLst>
        </pc:picChg>
        <pc:picChg chg="del">
          <ac:chgData name="David" userId="e02184ab-dc25-4570-a696-e9f644992fa9" providerId="ADAL" clId="{4AB4C218-6F62-454C-870E-E1895FF820EE}" dt="2022-02-15T12:00:38.176" v="66" actId="478"/>
          <ac:picMkLst>
            <pc:docMk/>
            <pc:sldMk cId="2700592865" sldId="880"/>
            <ac:picMk id="3" creationId="{44A4F61A-4928-5A41-8810-141EE269A217}"/>
          </ac:picMkLst>
        </pc:picChg>
        <pc:picChg chg="del">
          <ac:chgData name="David" userId="e02184ab-dc25-4570-a696-e9f644992fa9" providerId="ADAL" clId="{4AB4C218-6F62-454C-870E-E1895FF820EE}" dt="2022-02-15T12:00:41.927" v="69" actId="478"/>
          <ac:picMkLst>
            <pc:docMk/>
            <pc:sldMk cId="2700592865" sldId="880"/>
            <ac:picMk id="4" creationId="{882A3069-DE06-3F44-BB9C-915870E0501C}"/>
          </ac:picMkLst>
        </pc:picChg>
        <pc:picChg chg="mod">
          <ac:chgData name="David" userId="e02184ab-dc25-4570-a696-e9f644992fa9" providerId="ADAL" clId="{4AB4C218-6F62-454C-870E-E1895FF820EE}" dt="2022-02-15T12:00:54.842" v="71" actId="1076"/>
          <ac:picMkLst>
            <pc:docMk/>
            <pc:sldMk cId="2700592865" sldId="880"/>
            <ac:picMk id="10" creationId="{52D220F3-9FDE-C945-A1DF-B337067A251A}"/>
          </ac:picMkLst>
        </pc:picChg>
        <pc:picChg chg="mod">
          <ac:chgData name="David" userId="e02184ab-dc25-4570-a696-e9f644992fa9" providerId="ADAL" clId="{4AB4C218-6F62-454C-870E-E1895FF820EE}" dt="2022-02-15T12:00:54.842" v="71" actId="1076"/>
          <ac:picMkLst>
            <pc:docMk/>
            <pc:sldMk cId="2700592865" sldId="880"/>
            <ac:picMk id="11" creationId="{651C23DE-BE78-F54A-9C32-0334AA2B9ED4}"/>
          </ac:picMkLst>
        </pc:picChg>
        <pc:picChg chg="del">
          <ac:chgData name="David" userId="e02184ab-dc25-4570-a696-e9f644992fa9" providerId="ADAL" clId="{4AB4C218-6F62-454C-870E-E1895FF820EE}" dt="2022-02-15T12:00:25.216" v="54" actId="478"/>
          <ac:picMkLst>
            <pc:docMk/>
            <pc:sldMk cId="2700592865" sldId="880"/>
            <ac:picMk id="12" creationId="{0346BAE0-3AC2-7A4E-9046-2790292E1E4A}"/>
          </ac:picMkLst>
        </pc:picChg>
        <pc:picChg chg="del">
          <ac:chgData name="David" userId="e02184ab-dc25-4570-a696-e9f644992fa9" providerId="ADAL" clId="{4AB4C218-6F62-454C-870E-E1895FF820EE}" dt="2022-02-15T12:00:25.216" v="54" actId="478"/>
          <ac:picMkLst>
            <pc:docMk/>
            <pc:sldMk cId="2700592865" sldId="880"/>
            <ac:picMk id="14" creationId="{0148CCE4-4FF5-934F-AE05-4B5A75EA50A8}"/>
          </ac:picMkLst>
        </pc:picChg>
        <pc:picChg chg="mod">
          <ac:chgData name="David" userId="e02184ab-dc25-4570-a696-e9f644992fa9" providerId="ADAL" clId="{4AB4C218-6F62-454C-870E-E1895FF820EE}" dt="2022-02-15T12:00:54.842" v="71" actId="1076"/>
          <ac:picMkLst>
            <pc:docMk/>
            <pc:sldMk cId="2700592865" sldId="880"/>
            <ac:picMk id="15" creationId="{9D8FB092-620B-8645-89B9-129353404FF4}"/>
          </ac:picMkLst>
        </pc:picChg>
      </pc:sldChg>
      <pc:sldChg chg="addSp delSp modSp mod">
        <pc:chgData name="David" userId="e02184ab-dc25-4570-a696-e9f644992fa9" providerId="ADAL" clId="{4AB4C218-6F62-454C-870E-E1895FF820EE}" dt="2022-02-15T12:14:15.461" v="308" actId="167"/>
        <pc:sldMkLst>
          <pc:docMk/>
          <pc:sldMk cId="977396393" sldId="881"/>
        </pc:sldMkLst>
        <pc:spChg chg="mod">
          <ac:chgData name="David" userId="e02184ab-dc25-4570-a696-e9f644992fa9" providerId="ADAL" clId="{4AB4C218-6F62-454C-870E-E1895FF820EE}" dt="2022-02-15T12:10:19.372" v="201" actId="20577"/>
          <ac:spMkLst>
            <pc:docMk/>
            <pc:sldMk cId="977396393" sldId="881"/>
            <ac:spMk id="6" creationId="{37356E81-4148-C54C-B199-BC0322F325B2}"/>
          </ac:spMkLst>
        </pc:spChg>
        <pc:spChg chg="mod">
          <ac:chgData name="David" userId="e02184ab-dc25-4570-a696-e9f644992fa9" providerId="ADAL" clId="{4AB4C218-6F62-454C-870E-E1895FF820EE}" dt="2022-02-15T12:07:39.789" v="180" actId="1076"/>
          <ac:spMkLst>
            <pc:docMk/>
            <pc:sldMk cId="977396393" sldId="881"/>
            <ac:spMk id="52" creationId="{449778AC-3BB3-A94C-9CAF-222832F9C343}"/>
          </ac:spMkLst>
        </pc:spChg>
        <pc:spChg chg="mod">
          <ac:chgData name="David" userId="e02184ab-dc25-4570-a696-e9f644992fa9" providerId="ADAL" clId="{4AB4C218-6F62-454C-870E-E1895FF820EE}" dt="2022-02-15T12:07:39.789" v="180" actId="1076"/>
          <ac:spMkLst>
            <pc:docMk/>
            <pc:sldMk cId="977396393" sldId="881"/>
            <ac:spMk id="53" creationId="{F9E3E2A8-FEAF-8944-8041-7C6CF1533B14}"/>
          </ac:spMkLst>
        </pc:spChg>
        <pc:spChg chg="mod">
          <ac:chgData name="David" userId="e02184ab-dc25-4570-a696-e9f644992fa9" providerId="ADAL" clId="{4AB4C218-6F62-454C-870E-E1895FF820EE}" dt="2022-02-15T12:07:39.789" v="180" actId="1076"/>
          <ac:spMkLst>
            <pc:docMk/>
            <pc:sldMk cId="977396393" sldId="881"/>
            <ac:spMk id="54" creationId="{817B6A1F-2A09-1C4A-8A03-DA375F370DDD}"/>
          </ac:spMkLst>
        </pc:spChg>
        <pc:spChg chg="mod">
          <ac:chgData name="David" userId="e02184ab-dc25-4570-a696-e9f644992fa9" providerId="ADAL" clId="{4AB4C218-6F62-454C-870E-E1895FF820EE}" dt="2022-02-15T12:07:39.789" v="180" actId="1076"/>
          <ac:spMkLst>
            <pc:docMk/>
            <pc:sldMk cId="977396393" sldId="881"/>
            <ac:spMk id="55" creationId="{2687A4B1-1629-514F-BEE9-B2195825A12B}"/>
          </ac:spMkLst>
        </pc:spChg>
        <pc:spChg chg="mod">
          <ac:chgData name="David" userId="e02184ab-dc25-4570-a696-e9f644992fa9" providerId="ADAL" clId="{4AB4C218-6F62-454C-870E-E1895FF820EE}" dt="2022-02-15T12:07:39.789" v="180" actId="1076"/>
          <ac:spMkLst>
            <pc:docMk/>
            <pc:sldMk cId="977396393" sldId="881"/>
            <ac:spMk id="56" creationId="{CBD646E7-E049-4943-BFE6-AE81A8EFBC0D}"/>
          </ac:spMkLst>
        </pc:spChg>
        <pc:spChg chg="mod">
          <ac:chgData name="David" userId="e02184ab-dc25-4570-a696-e9f644992fa9" providerId="ADAL" clId="{4AB4C218-6F62-454C-870E-E1895FF820EE}" dt="2022-02-15T12:08:42.391" v="189" actId="1076"/>
          <ac:spMkLst>
            <pc:docMk/>
            <pc:sldMk cId="977396393" sldId="881"/>
            <ac:spMk id="58" creationId="{509803AE-A6D1-C64D-BC4C-830123D52E6C}"/>
          </ac:spMkLst>
        </pc:spChg>
        <pc:spChg chg="mod">
          <ac:chgData name="David" userId="e02184ab-dc25-4570-a696-e9f644992fa9" providerId="ADAL" clId="{4AB4C218-6F62-454C-870E-E1895FF820EE}" dt="2022-02-15T12:08:42.391" v="189" actId="1076"/>
          <ac:spMkLst>
            <pc:docMk/>
            <pc:sldMk cId="977396393" sldId="881"/>
            <ac:spMk id="59" creationId="{8AF5FDAB-5EA1-7B45-8ECE-4F00D035C578}"/>
          </ac:spMkLst>
        </pc:spChg>
        <pc:spChg chg="mod">
          <ac:chgData name="David" userId="e02184ab-dc25-4570-a696-e9f644992fa9" providerId="ADAL" clId="{4AB4C218-6F62-454C-870E-E1895FF820EE}" dt="2022-02-15T12:08:42.391" v="189" actId="1076"/>
          <ac:spMkLst>
            <pc:docMk/>
            <pc:sldMk cId="977396393" sldId="881"/>
            <ac:spMk id="60" creationId="{A0F4C771-2523-3A4A-9624-25A22308DFFB}"/>
          </ac:spMkLst>
        </pc:spChg>
        <pc:spChg chg="mod">
          <ac:chgData name="David" userId="e02184ab-dc25-4570-a696-e9f644992fa9" providerId="ADAL" clId="{4AB4C218-6F62-454C-870E-E1895FF820EE}" dt="2022-02-15T12:08:42.391" v="189" actId="1076"/>
          <ac:spMkLst>
            <pc:docMk/>
            <pc:sldMk cId="977396393" sldId="881"/>
            <ac:spMk id="61" creationId="{ECA795F9-4827-BC4D-8408-5EA2839D1C67}"/>
          </ac:spMkLst>
        </pc:spChg>
        <pc:spChg chg="mod">
          <ac:chgData name="David" userId="e02184ab-dc25-4570-a696-e9f644992fa9" providerId="ADAL" clId="{4AB4C218-6F62-454C-870E-E1895FF820EE}" dt="2022-02-15T12:08:42.391" v="189" actId="1076"/>
          <ac:spMkLst>
            <pc:docMk/>
            <pc:sldMk cId="977396393" sldId="881"/>
            <ac:spMk id="62" creationId="{855C2DC7-5BBA-7A47-B1BE-DFA036FD88C3}"/>
          </ac:spMkLst>
        </pc:spChg>
        <pc:spChg chg="mod">
          <ac:chgData name="David" userId="e02184ab-dc25-4570-a696-e9f644992fa9" providerId="ADAL" clId="{4AB4C218-6F62-454C-870E-E1895FF820EE}" dt="2022-02-15T12:08:42.391" v="189" actId="1076"/>
          <ac:spMkLst>
            <pc:docMk/>
            <pc:sldMk cId="977396393" sldId="881"/>
            <ac:spMk id="64" creationId="{30996244-5BA1-774F-9A1A-14B698BF1AAF}"/>
          </ac:spMkLst>
        </pc:spChg>
        <pc:spChg chg="mod">
          <ac:chgData name="David" userId="e02184ab-dc25-4570-a696-e9f644992fa9" providerId="ADAL" clId="{4AB4C218-6F62-454C-870E-E1895FF820EE}" dt="2022-02-15T12:08:42.391" v="189" actId="1076"/>
          <ac:spMkLst>
            <pc:docMk/>
            <pc:sldMk cId="977396393" sldId="881"/>
            <ac:spMk id="65" creationId="{30D65A91-5DF8-914E-BBD7-69BA4E219C95}"/>
          </ac:spMkLst>
        </pc:spChg>
        <pc:spChg chg="mod">
          <ac:chgData name="David" userId="e02184ab-dc25-4570-a696-e9f644992fa9" providerId="ADAL" clId="{4AB4C218-6F62-454C-870E-E1895FF820EE}" dt="2022-02-15T12:08:42.391" v="189" actId="1076"/>
          <ac:spMkLst>
            <pc:docMk/>
            <pc:sldMk cId="977396393" sldId="881"/>
            <ac:spMk id="66" creationId="{95AD07A8-C9AD-7B41-8E9A-277F6F381C66}"/>
          </ac:spMkLst>
        </pc:spChg>
        <pc:spChg chg="mod">
          <ac:chgData name="David" userId="e02184ab-dc25-4570-a696-e9f644992fa9" providerId="ADAL" clId="{4AB4C218-6F62-454C-870E-E1895FF820EE}" dt="2022-02-15T12:08:42.391" v="189" actId="1076"/>
          <ac:spMkLst>
            <pc:docMk/>
            <pc:sldMk cId="977396393" sldId="881"/>
            <ac:spMk id="67" creationId="{F1DD9201-531D-4A4D-B827-713C907C692E}"/>
          </ac:spMkLst>
        </pc:spChg>
        <pc:spChg chg="mod">
          <ac:chgData name="David" userId="e02184ab-dc25-4570-a696-e9f644992fa9" providerId="ADAL" clId="{4AB4C218-6F62-454C-870E-E1895FF820EE}" dt="2022-02-15T12:08:42.391" v="189" actId="1076"/>
          <ac:spMkLst>
            <pc:docMk/>
            <pc:sldMk cId="977396393" sldId="881"/>
            <ac:spMk id="68" creationId="{2D0D83DC-8F4F-8F4F-8C5C-C344D5A5E43D}"/>
          </ac:spMkLst>
        </pc:spChg>
        <pc:spChg chg="del">
          <ac:chgData name="David" userId="e02184ab-dc25-4570-a696-e9f644992fa9" providerId="ADAL" clId="{4AB4C218-6F62-454C-870E-E1895FF820EE}" dt="2022-02-15T12:07:19.421" v="176" actId="478"/>
          <ac:spMkLst>
            <pc:docMk/>
            <pc:sldMk cId="977396393" sldId="881"/>
            <ac:spMk id="75" creationId="{430342A6-32AF-4D46-A11B-D879D92B4877}"/>
          </ac:spMkLst>
        </pc:spChg>
        <pc:spChg chg="del">
          <ac:chgData name="David" userId="e02184ab-dc25-4570-a696-e9f644992fa9" providerId="ADAL" clId="{4AB4C218-6F62-454C-870E-E1895FF820EE}" dt="2022-02-15T12:07:19.421" v="176" actId="478"/>
          <ac:spMkLst>
            <pc:docMk/>
            <pc:sldMk cId="977396393" sldId="881"/>
            <ac:spMk id="82" creationId="{4A851B6B-C928-2D43-B44F-B7C99C99B17B}"/>
          </ac:spMkLst>
        </pc:spChg>
        <pc:spChg chg="add mod">
          <ac:chgData name="David" userId="e02184ab-dc25-4570-a696-e9f644992fa9" providerId="ADAL" clId="{4AB4C218-6F62-454C-870E-E1895FF820EE}" dt="2022-02-15T12:13:13.189" v="290" actId="1076"/>
          <ac:spMkLst>
            <pc:docMk/>
            <pc:sldMk cId="977396393" sldId="881"/>
            <ac:spMk id="85" creationId="{1504FE22-B0C8-460C-BF45-773983795D07}"/>
          </ac:spMkLst>
        </pc:spChg>
        <pc:spChg chg="add mod ord">
          <ac:chgData name="David" userId="e02184ab-dc25-4570-a696-e9f644992fa9" providerId="ADAL" clId="{4AB4C218-6F62-454C-870E-E1895FF820EE}" dt="2022-02-15T12:12:56.319" v="284" actId="14100"/>
          <ac:spMkLst>
            <pc:docMk/>
            <pc:sldMk cId="977396393" sldId="881"/>
            <ac:spMk id="86" creationId="{911E9DC9-F321-4D1C-8FAD-15E986D86A15}"/>
          </ac:spMkLst>
        </pc:spChg>
        <pc:spChg chg="add mod">
          <ac:chgData name="David" userId="e02184ab-dc25-4570-a696-e9f644992fa9" providerId="ADAL" clId="{4AB4C218-6F62-454C-870E-E1895FF820EE}" dt="2022-02-15T12:13:16.748" v="291" actId="1076"/>
          <ac:spMkLst>
            <pc:docMk/>
            <pc:sldMk cId="977396393" sldId="881"/>
            <ac:spMk id="87" creationId="{CAE0CC0E-4EBF-4090-B667-63E7762F6E45}"/>
          </ac:spMkLst>
        </pc:spChg>
        <pc:spChg chg="del">
          <ac:chgData name="David" userId="e02184ab-dc25-4570-a696-e9f644992fa9" providerId="ADAL" clId="{4AB4C218-6F62-454C-870E-E1895FF820EE}" dt="2022-02-15T12:07:19.421" v="176" actId="478"/>
          <ac:spMkLst>
            <pc:docMk/>
            <pc:sldMk cId="977396393" sldId="881"/>
            <ac:spMk id="88" creationId="{BF12E358-63D3-9448-B651-3D9CB668AA36}"/>
          </ac:spMkLst>
        </pc:spChg>
        <pc:spChg chg="mod">
          <ac:chgData name="David" userId="e02184ab-dc25-4570-a696-e9f644992fa9" providerId="ADAL" clId="{4AB4C218-6F62-454C-870E-E1895FF820EE}" dt="2022-02-15T12:08:47.870" v="190" actId="1076"/>
          <ac:spMkLst>
            <pc:docMk/>
            <pc:sldMk cId="977396393" sldId="881"/>
            <ac:spMk id="89" creationId="{03902FC8-6F2A-F043-81DC-9192F1E4CAF0}"/>
          </ac:spMkLst>
        </pc:spChg>
        <pc:spChg chg="mod">
          <ac:chgData name="David" userId="e02184ab-dc25-4570-a696-e9f644992fa9" providerId="ADAL" clId="{4AB4C218-6F62-454C-870E-E1895FF820EE}" dt="2022-02-15T12:08:42.391" v="189" actId="1076"/>
          <ac:spMkLst>
            <pc:docMk/>
            <pc:sldMk cId="977396393" sldId="881"/>
            <ac:spMk id="90" creationId="{41BF9924-27E4-AC46-9396-7AFAC35CFE9E}"/>
          </ac:spMkLst>
        </pc:spChg>
        <pc:spChg chg="mod">
          <ac:chgData name="David" userId="e02184ab-dc25-4570-a696-e9f644992fa9" providerId="ADAL" clId="{4AB4C218-6F62-454C-870E-E1895FF820EE}" dt="2022-02-15T12:08:42.391" v="189" actId="1076"/>
          <ac:spMkLst>
            <pc:docMk/>
            <pc:sldMk cId="977396393" sldId="881"/>
            <ac:spMk id="91" creationId="{2DF5803E-B41B-C545-990E-84A8BCF63924}"/>
          </ac:spMkLst>
        </pc:spChg>
        <pc:spChg chg="add mod">
          <ac:chgData name="David" userId="e02184ab-dc25-4570-a696-e9f644992fa9" providerId="ADAL" clId="{4AB4C218-6F62-454C-870E-E1895FF820EE}" dt="2022-02-15T12:13:25.343" v="293" actId="1076"/>
          <ac:spMkLst>
            <pc:docMk/>
            <pc:sldMk cId="977396393" sldId="881"/>
            <ac:spMk id="92" creationId="{462D990B-78C2-4529-9678-98F6EA85D744}"/>
          </ac:spMkLst>
        </pc:spChg>
        <pc:spChg chg="add del">
          <ac:chgData name="David" userId="e02184ab-dc25-4570-a696-e9f644992fa9" providerId="ADAL" clId="{4AB4C218-6F62-454C-870E-E1895FF820EE}" dt="2022-02-15T12:07:29.036" v="179" actId="478"/>
          <ac:spMkLst>
            <pc:docMk/>
            <pc:sldMk cId="977396393" sldId="881"/>
            <ac:spMk id="93" creationId="{26FE9565-5F4B-BE4B-82FA-5130778198DE}"/>
          </ac:spMkLst>
        </pc:spChg>
        <pc:spChg chg="add del">
          <ac:chgData name="David" userId="e02184ab-dc25-4570-a696-e9f644992fa9" providerId="ADAL" clId="{4AB4C218-6F62-454C-870E-E1895FF820EE}" dt="2022-02-15T12:07:29.036" v="179" actId="478"/>
          <ac:spMkLst>
            <pc:docMk/>
            <pc:sldMk cId="977396393" sldId="881"/>
            <ac:spMk id="94" creationId="{5B8B5DA6-78BC-6C45-8417-BAC4EC17E08D}"/>
          </ac:spMkLst>
        </pc:spChg>
        <pc:spChg chg="add mod">
          <ac:chgData name="David" userId="e02184ab-dc25-4570-a696-e9f644992fa9" providerId="ADAL" clId="{4AB4C218-6F62-454C-870E-E1895FF820EE}" dt="2022-02-15T12:13:29.068" v="299" actId="20577"/>
          <ac:spMkLst>
            <pc:docMk/>
            <pc:sldMk cId="977396393" sldId="881"/>
            <ac:spMk id="95" creationId="{D70BD0EF-3E25-4D4D-86FB-E8019B987DC4}"/>
          </ac:spMkLst>
        </pc:spChg>
        <pc:spChg chg="add mod">
          <ac:chgData name="David" userId="e02184ab-dc25-4570-a696-e9f644992fa9" providerId="ADAL" clId="{4AB4C218-6F62-454C-870E-E1895FF820EE}" dt="2022-02-15T12:13:45.773" v="302" actId="14100"/>
          <ac:spMkLst>
            <pc:docMk/>
            <pc:sldMk cId="977396393" sldId="881"/>
            <ac:spMk id="96" creationId="{E6E892F2-FF58-4E82-8C55-599C40459ED4}"/>
          </ac:spMkLst>
        </pc:spChg>
        <pc:spChg chg="add mod">
          <ac:chgData name="David" userId="e02184ab-dc25-4570-a696-e9f644992fa9" providerId="ADAL" clId="{4AB4C218-6F62-454C-870E-E1895FF820EE}" dt="2022-02-15T12:13:45.773" v="302" actId="14100"/>
          <ac:spMkLst>
            <pc:docMk/>
            <pc:sldMk cId="977396393" sldId="881"/>
            <ac:spMk id="97" creationId="{ECED70D6-FE0B-43A6-BAB9-3D30424A1AD7}"/>
          </ac:spMkLst>
        </pc:spChg>
        <pc:spChg chg="mod">
          <ac:chgData name="David" userId="e02184ab-dc25-4570-a696-e9f644992fa9" providerId="ADAL" clId="{4AB4C218-6F62-454C-870E-E1895FF820EE}" dt="2022-02-15T12:08:47.870" v="190" actId="1076"/>
          <ac:spMkLst>
            <pc:docMk/>
            <pc:sldMk cId="977396393" sldId="881"/>
            <ac:spMk id="101" creationId="{7C08C55F-C266-BC4F-A4DC-D6805476D901}"/>
          </ac:spMkLst>
        </pc:spChg>
        <pc:spChg chg="mod">
          <ac:chgData name="David" userId="e02184ab-dc25-4570-a696-e9f644992fa9" providerId="ADAL" clId="{4AB4C218-6F62-454C-870E-E1895FF820EE}" dt="2022-02-15T12:08:42.391" v="189" actId="1076"/>
          <ac:spMkLst>
            <pc:docMk/>
            <pc:sldMk cId="977396393" sldId="881"/>
            <ac:spMk id="102" creationId="{2281A843-158E-514E-BEB9-D2B8B3ECD9C0}"/>
          </ac:spMkLst>
        </pc:spChg>
        <pc:spChg chg="mod">
          <ac:chgData name="David" userId="e02184ab-dc25-4570-a696-e9f644992fa9" providerId="ADAL" clId="{4AB4C218-6F62-454C-870E-E1895FF820EE}" dt="2022-02-15T12:08:42.391" v="189" actId="1076"/>
          <ac:spMkLst>
            <pc:docMk/>
            <pc:sldMk cId="977396393" sldId="881"/>
            <ac:spMk id="103" creationId="{01FA00AB-2316-9E46-B8C1-028AAD81E9F6}"/>
          </ac:spMkLst>
        </pc:spChg>
        <pc:spChg chg="add del">
          <ac:chgData name="David" userId="e02184ab-dc25-4570-a696-e9f644992fa9" providerId="ADAL" clId="{4AB4C218-6F62-454C-870E-E1895FF820EE}" dt="2022-02-15T12:07:29.036" v="179" actId="478"/>
          <ac:spMkLst>
            <pc:docMk/>
            <pc:sldMk cId="977396393" sldId="881"/>
            <ac:spMk id="104" creationId="{1D0A1CEF-8F58-F64E-B3B8-FB691F064E20}"/>
          </ac:spMkLst>
        </pc:spChg>
        <pc:spChg chg="add del">
          <ac:chgData name="David" userId="e02184ab-dc25-4570-a696-e9f644992fa9" providerId="ADAL" clId="{4AB4C218-6F62-454C-870E-E1895FF820EE}" dt="2022-02-15T12:07:29.036" v="179" actId="478"/>
          <ac:spMkLst>
            <pc:docMk/>
            <pc:sldMk cId="977396393" sldId="881"/>
            <ac:spMk id="105" creationId="{1C62FC04-51C9-B348-B58C-AA7BCFD50107}"/>
          </ac:spMkLst>
        </pc:spChg>
        <pc:spChg chg="mod">
          <ac:chgData name="David" userId="e02184ab-dc25-4570-a696-e9f644992fa9" providerId="ADAL" clId="{4AB4C218-6F62-454C-870E-E1895FF820EE}" dt="2022-02-15T12:08:47.870" v="190" actId="1076"/>
          <ac:spMkLst>
            <pc:docMk/>
            <pc:sldMk cId="977396393" sldId="881"/>
            <ac:spMk id="106" creationId="{8F065CFF-C31D-8D4A-ABEE-BDD41FE54673}"/>
          </ac:spMkLst>
        </pc:spChg>
        <pc:spChg chg="mod">
          <ac:chgData name="David" userId="e02184ab-dc25-4570-a696-e9f644992fa9" providerId="ADAL" clId="{4AB4C218-6F62-454C-870E-E1895FF820EE}" dt="2022-02-15T12:08:42.391" v="189" actId="1076"/>
          <ac:spMkLst>
            <pc:docMk/>
            <pc:sldMk cId="977396393" sldId="881"/>
            <ac:spMk id="107" creationId="{925C8949-66AA-574E-A7E4-97C764C89BA4}"/>
          </ac:spMkLst>
        </pc:spChg>
        <pc:spChg chg="mod">
          <ac:chgData name="David" userId="e02184ab-dc25-4570-a696-e9f644992fa9" providerId="ADAL" clId="{4AB4C218-6F62-454C-870E-E1895FF820EE}" dt="2022-02-15T12:08:42.391" v="189" actId="1076"/>
          <ac:spMkLst>
            <pc:docMk/>
            <pc:sldMk cId="977396393" sldId="881"/>
            <ac:spMk id="108" creationId="{66FE108A-094F-6544-9263-3E9CE0D2ABAD}"/>
          </ac:spMkLst>
        </pc:spChg>
        <pc:spChg chg="add del">
          <ac:chgData name="David" userId="e02184ab-dc25-4570-a696-e9f644992fa9" providerId="ADAL" clId="{4AB4C218-6F62-454C-870E-E1895FF820EE}" dt="2022-02-15T12:07:29.036" v="179" actId="478"/>
          <ac:spMkLst>
            <pc:docMk/>
            <pc:sldMk cId="977396393" sldId="881"/>
            <ac:spMk id="109" creationId="{9105DECE-B023-CB44-8A97-153560B88640}"/>
          </ac:spMkLst>
        </pc:spChg>
        <pc:spChg chg="add del">
          <ac:chgData name="David" userId="e02184ab-dc25-4570-a696-e9f644992fa9" providerId="ADAL" clId="{4AB4C218-6F62-454C-870E-E1895FF820EE}" dt="2022-02-15T12:07:29.036" v="179" actId="478"/>
          <ac:spMkLst>
            <pc:docMk/>
            <pc:sldMk cId="977396393" sldId="881"/>
            <ac:spMk id="110" creationId="{F429308C-E22C-BA41-82CE-1C095E801321}"/>
          </ac:spMkLst>
        </pc:spChg>
        <pc:grpChg chg="del">
          <ac:chgData name="David" userId="e02184ab-dc25-4570-a696-e9f644992fa9" providerId="ADAL" clId="{4AB4C218-6F62-454C-870E-E1895FF820EE}" dt="2022-02-15T12:07:19.421" v="176" actId="478"/>
          <ac:grpSpMkLst>
            <pc:docMk/>
            <pc:sldMk cId="977396393" sldId="881"/>
            <ac:grpSpMk id="50" creationId="{B4B6CA9B-6AD3-644F-A61C-B5C89BC3711E}"/>
          </ac:grpSpMkLst>
        </pc:grpChg>
        <pc:grpChg chg="mod">
          <ac:chgData name="David" userId="e02184ab-dc25-4570-a696-e9f644992fa9" providerId="ADAL" clId="{4AB4C218-6F62-454C-870E-E1895FF820EE}" dt="2022-02-15T12:08:47.870" v="190" actId="1076"/>
          <ac:grpSpMkLst>
            <pc:docMk/>
            <pc:sldMk cId="977396393" sldId="881"/>
            <ac:grpSpMk id="51" creationId="{E56A9444-6947-924B-B06B-CC259A569FEF}"/>
          </ac:grpSpMkLst>
        </pc:grpChg>
        <pc:grpChg chg="mod">
          <ac:chgData name="David" userId="e02184ab-dc25-4570-a696-e9f644992fa9" providerId="ADAL" clId="{4AB4C218-6F62-454C-870E-E1895FF820EE}" dt="2022-02-15T12:08:42.391" v="189" actId="1076"/>
          <ac:grpSpMkLst>
            <pc:docMk/>
            <pc:sldMk cId="977396393" sldId="881"/>
            <ac:grpSpMk id="57" creationId="{08B63E81-C55B-A644-ADC6-FAEA5EE498CF}"/>
          </ac:grpSpMkLst>
        </pc:grpChg>
        <pc:grpChg chg="mod">
          <ac:chgData name="David" userId="e02184ab-dc25-4570-a696-e9f644992fa9" providerId="ADAL" clId="{4AB4C218-6F62-454C-870E-E1895FF820EE}" dt="2022-02-15T12:08:42.391" v="189" actId="1076"/>
          <ac:grpSpMkLst>
            <pc:docMk/>
            <pc:sldMk cId="977396393" sldId="881"/>
            <ac:grpSpMk id="63" creationId="{D95FE229-4C3A-8C4D-AA9C-53FEB0405DD1}"/>
          </ac:grpSpMkLst>
        </pc:grpChg>
        <pc:grpChg chg="add del">
          <ac:chgData name="David" userId="e02184ab-dc25-4570-a696-e9f644992fa9" providerId="ADAL" clId="{4AB4C218-6F62-454C-870E-E1895FF820EE}" dt="2022-02-15T12:07:29.036" v="179" actId="478"/>
          <ac:grpSpMkLst>
            <pc:docMk/>
            <pc:sldMk cId="977396393" sldId="881"/>
            <ac:grpSpMk id="69" creationId="{3D216B82-10D9-5B4B-8D7D-6DE2F5084FE8}"/>
          </ac:grpSpMkLst>
        </pc:grpChg>
        <pc:grpChg chg="add del">
          <ac:chgData name="David" userId="e02184ab-dc25-4570-a696-e9f644992fa9" providerId="ADAL" clId="{4AB4C218-6F62-454C-870E-E1895FF820EE}" dt="2022-02-15T12:07:29.036" v="179" actId="478"/>
          <ac:grpSpMkLst>
            <pc:docMk/>
            <pc:sldMk cId="977396393" sldId="881"/>
            <ac:grpSpMk id="76" creationId="{8F2B54D8-93FA-314C-9AD5-79AA16AEBCCD}"/>
          </ac:grpSpMkLst>
        </pc:grpChg>
        <pc:picChg chg="add del">
          <ac:chgData name="David" userId="e02184ab-dc25-4570-a696-e9f644992fa9" providerId="ADAL" clId="{4AB4C218-6F62-454C-870E-E1895FF820EE}" dt="2022-02-15T12:07:29.036" v="179" actId="478"/>
          <ac:picMkLst>
            <pc:docMk/>
            <pc:sldMk cId="977396393" sldId="881"/>
            <ac:picMk id="3" creationId="{44A4F61A-4928-5A41-8810-141EE269A217}"/>
          </ac:picMkLst>
        </pc:picChg>
        <pc:picChg chg="mod">
          <ac:chgData name="David" userId="e02184ab-dc25-4570-a696-e9f644992fa9" providerId="ADAL" clId="{4AB4C218-6F62-454C-870E-E1895FF820EE}" dt="2022-02-15T12:08:42.391" v="189" actId="1076"/>
          <ac:picMkLst>
            <pc:docMk/>
            <pc:sldMk cId="977396393" sldId="881"/>
            <ac:picMk id="10" creationId="{52D220F3-9FDE-C945-A1DF-B337067A251A}"/>
          </ac:picMkLst>
        </pc:picChg>
        <pc:picChg chg="mod">
          <ac:chgData name="David" userId="e02184ab-dc25-4570-a696-e9f644992fa9" providerId="ADAL" clId="{4AB4C218-6F62-454C-870E-E1895FF820EE}" dt="2022-02-15T12:08:42.391" v="189" actId="1076"/>
          <ac:picMkLst>
            <pc:docMk/>
            <pc:sldMk cId="977396393" sldId="881"/>
            <ac:picMk id="11" creationId="{651C23DE-BE78-F54A-9C32-0334AA2B9ED4}"/>
          </ac:picMkLst>
        </pc:picChg>
        <pc:picChg chg="del">
          <ac:chgData name="David" userId="e02184ab-dc25-4570-a696-e9f644992fa9" providerId="ADAL" clId="{4AB4C218-6F62-454C-870E-E1895FF820EE}" dt="2022-02-15T12:07:19.421" v="176" actId="478"/>
          <ac:picMkLst>
            <pc:docMk/>
            <pc:sldMk cId="977396393" sldId="881"/>
            <ac:picMk id="12" creationId="{0346BAE0-3AC2-7A4E-9046-2790292E1E4A}"/>
          </ac:picMkLst>
        </pc:picChg>
        <pc:picChg chg="mod">
          <ac:chgData name="David" userId="e02184ab-dc25-4570-a696-e9f644992fa9" providerId="ADAL" clId="{4AB4C218-6F62-454C-870E-E1895FF820EE}" dt="2022-02-15T12:08:47.870" v="190" actId="1076"/>
          <ac:picMkLst>
            <pc:docMk/>
            <pc:sldMk cId="977396393" sldId="881"/>
            <ac:picMk id="14" creationId="{0148CCE4-4FF5-934F-AE05-4B5A75EA50A8}"/>
          </ac:picMkLst>
        </pc:picChg>
        <pc:picChg chg="add del">
          <ac:chgData name="David" userId="e02184ab-dc25-4570-a696-e9f644992fa9" providerId="ADAL" clId="{4AB4C218-6F62-454C-870E-E1895FF820EE}" dt="2022-02-15T12:07:29.036" v="179" actId="478"/>
          <ac:picMkLst>
            <pc:docMk/>
            <pc:sldMk cId="977396393" sldId="881"/>
            <ac:picMk id="15" creationId="{9D8FB092-620B-8645-89B9-129353404FF4}"/>
          </ac:picMkLst>
        </pc:picChg>
        <pc:picChg chg="add mod">
          <ac:chgData name="David" userId="e02184ab-dc25-4570-a696-e9f644992fa9" providerId="ADAL" clId="{4AB4C218-6F62-454C-870E-E1895FF820EE}" dt="2022-02-15T12:12:59.415" v="286" actId="1076"/>
          <ac:picMkLst>
            <pc:docMk/>
            <pc:sldMk cId="977396393" sldId="881"/>
            <ac:picMk id="83" creationId="{EF82BD25-1C9E-4A0F-A1AD-0571B06CC50E}"/>
          </ac:picMkLst>
        </pc:picChg>
        <pc:picChg chg="add mod">
          <ac:chgData name="David" userId="e02184ab-dc25-4570-a696-e9f644992fa9" providerId="ADAL" clId="{4AB4C218-6F62-454C-870E-E1895FF820EE}" dt="2022-02-15T12:13:01.890" v="287" actId="1076"/>
          <ac:picMkLst>
            <pc:docMk/>
            <pc:sldMk cId="977396393" sldId="881"/>
            <ac:picMk id="84" creationId="{4030580C-4D01-42BB-9220-53C37AA4FC12}"/>
          </ac:picMkLst>
        </pc:picChg>
        <pc:picChg chg="add mod ord">
          <ac:chgData name="David" userId="e02184ab-dc25-4570-a696-e9f644992fa9" providerId="ADAL" clId="{4AB4C218-6F62-454C-870E-E1895FF820EE}" dt="2022-02-15T12:14:15.461" v="308" actId="167"/>
          <ac:picMkLst>
            <pc:docMk/>
            <pc:sldMk cId="977396393" sldId="881"/>
            <ac:picMk id="98" creationId="{58E1CF8C-AB72-413F-BEC6-F9D72B30C302}"/>
          </ac:picMkLst>
        </pc:picChg>
        <pc:picChg chg="del">
          <ac:chgData name="David" userId="e02184ab-dc25-4570-a696-e9f644992fa9" providerId="ADAL" clId="{4AB4C218-6F62-454C-870E-E1895FF820EE}" dt="2022-02-15T12:12:45.815" v="282" actId="21"/>
          <ac:picMkLst>
            <pc:docMk/>
            <pc:sldMk cId="977396393" sldId="881"/>
            <ac:picMk id="111" creationId="{FF9E5FDB-B01D-AD47-B8C2-76D02F6A82CB}"/>
          </ac:picMkLst>
        </pc:picChg>
      </pc:sldChg>
      <pc:sldMasterChg chg="delSldLayout">
        <pc:chgData name="David" userId="e02184ab-dc25-4570-a696-e9f644992fa9" providerId="ADAL" clId="{4AB4C218-6F62-454C-870E-E1895FF820EE}" dt="2022-02-15T12:11:19.249" v="204" actId="2696"/>
        <pc:sldMasterMkLst>
          <pc:docMk/>
          <pc:sldMasterMk cId="126540576" sldId="2147483648"/>
        </pc:sldMasterMkLst>
        <pc:sldLayoutChg chg="del">
          <pc:chgData name="David" userId="e02184ab-dc25-4570-a696-e9f644992fa9" providerId="ADAL" clId="{4AB4C218-6F62-454C-870E-E1895FF820EE}" dt="2022-02-15T11:59:51.248" v="50" actId="47"/>
          <pc:sldLayoutMkLst>
            <pc:docMk/>
            <pc:sldMasterMk cId="126540576" sldId="2147483648"/>
            <pc:sldLayoutMk cId="999712947" sldId="2147483660"/>
          </pc:sldLayoutMkLst>
        </pc:sldLayoutChg>
        <pc:sldLayoutChg chg="del">
          <pc:chgData name="David" userId="e02184ab-dc25-4570-a696-e9f644992fa9" providerId="ADAL" clId="{4AB4C218-6F62-454C-870E-E1895FF820EE}" dt="2022-02-15T12:11:19.249" v="204" actId="2696"/>
          <pc:sldLayoutMkLst>
            <pc:docMk/>
            <pc:sldMasterMk cId="126540576" sldId="2147483648"/>
            <pc:sldLayoutMk cId="3194350176" sldId="2147483660"/>
          </pc:sldLayoutMkLst>
        </pc:sldLayoutChg>
      </pc:sldMasterChg>
    </pc:docChg>
  </pc:docChgLst>
  <pc:docChgLst>
    <pc:chgData name="David" userId="e02184ab-dc25-4570-a696-e9f644992fa9" providerId="ADAL" clId="{CCCB06CC-A272-4E34-80A4-AAC385F2BA10}"/>
    <pc:docChg chg="custSel delSld modSld sldOrd">
      <pc:chgData name="David" userId="e02184ab-dc25-4570-a696-e9f644992fa9" providerId="ADAL" clId="{CCCB06CC-A272-4E34-80A4-AAC385F2BA10}" dt="2022-03-10T14:40:51.435" v="19" actId="47"/>
      <pc:docMkLst>
        <pc:docMk/>
      </pc:docMkLst>
      <pc:sldChg chg="addSp delSp modSp mod">
        <pc:chgData name="David" userId="e02184ab-dc25-4570-a696-e9f644992fa9" providerId="ADAL" clId="{CCCB06CC-A272-4E34-80A4-AAC385F2BA10}" dt="2022-03-10T14:39:31.089" v="2"/>
        <pc:sldMkLst>
          <pc:docMk/>
          <pc:sldMk cId="2945642444" sldId="256"/>
        </pc:sldMkLst>
        <pc:spChg chg="del">
          <ac:chgData name="David" userId="e02184ab-dc25-4570-a696-e9f644992fa9" providerId="ADAL" clId="{CCCB06CC-A272-4E34-80A4-AAC385F2BA10}" dt="2022-03-10T14:39:21.477" v="0" actId="478"/>
          <ac:spMkLst>
            <pc:docMk/>
            <pc:sldMk cId="2945642444" sldId="256"/>
            <ac:spMk id="6" creationId="{7BFECB22-F156-554E-8C2A-5B4B495DD660}"/>
          </ac:spMkLst>
        </pc:spChg>
        <pc:spChg chg="del">
          <ac:chgData name="David" userId="e02184ab-dc25-4570-a696-e9f644992fa9" providerId="ADAL" clId="{CCCB06CC-A272-4E34-80A4-AAC385F2BA10}" dt="2022-03-10T14:39:23.142" v="1" actId="478"/>
          <ac:spMkLst>
            <pc:docMk/>
            <pc:sldMk cId="2945642444" sldId="256"/>
            <ac:spMk id="8" creationId="{DA1A5FDA-5DDC-EA4E-92FF-AAEB6406FF5C}"/>
          </ac:spMkLst>
        </pc:spChg>
        <pc:spChg chg="add mod">
          <ac:chgData name="David" userId="e02184ab-dc25-4570-a696-e9f644992fa9" providerId="ADAL" clId="{CCCB06CC-A272-4E34-80A4-AAC385F2BA10}" dt="2022-03-10T14:39:31.089" v="2"/>
          <ac:spMkLst>
            <pc:docMk/>
            <pc:sldMk cId="2945642444" sldId="256"/>
            <ac:spMk id="18" creationId="{26462841-4F58-456D-A40D-DEE5E9DF8E5E}"/>
          </ac:spMkLst>
        </pc:spChg>
      </pc:sldChg>
      <pc:sldChg chg="del">
        <pc:chgData name="David" userId="e02184ab-dc25-4570-a696-e9f644992fa9" providerId="ADAL" clId="{CCCB06CC-A272-4E34-80A4-AAC385F2BA10}" dt="2022-03-10T14:39:34.725" v="3" actId="47"/>
        <pc:sldMkLst>
          <pc:docMk/>
          <pc:sldMk cId="4185477300" sldId="878"/>
        </pc:sldMkLst>
      </pc:sldChg>
      <pc:sldChg chg="del">
        <pc:chgData name="David" userId="e02184ab-dc25-4570-a696-e9f644992fa9" providerId="ADAL" clId="{CCCB06CC-A272-4E34-80A4-AAC385F2BA10}" dt="2022-03-10T14:40:51.435" v="19" actId="47"/>
        <pc:sldMkLst>
          <pc:docMk/>
          <pc:sldMk cId="3829366368" sldId="879"/>
        </pc:sldMkLst>
      </pc:sldChg>
      <pc:sldChg chg="delSp modSp del mod">
        <pc:chgData name="David" userId="e02184ab-dc25-4570-a696-e9f644992fa9" providerId="ADAL" clId="{CCCB06CC-A272-4E34-80A4-AAC385F2BA10}" dt="2022-03-10T14:40:21.873" v="17" actId="47"/>
        <pc:sldMkLst>
          <pc:docMk/>
          <pc:sldMk cId="2570090911" sldId="885"/>
        </pc:sldMkLst>
        <pc:spChg chg="mod">
          <ac:chgData name="David" userId="e02184ab-dc25-4570-a696-e9f644992fa9" providerId="ADAL" clId="{CCCB06CC-A272-4E34-80A4-AAC385F2BA10}" dt="2022-03-10T14:40:03.226" v="13" actId="14100"/>
          <ac:spMkLst>
            <pc:docMk/>
            <pc:sldMk cId="2570090911" sldId="885"/>
            <ac:spMk id="6" creationId="{37356E81-4148-C54C-B199-BC0322F325B2}"/>
          </ac:spMkLst>
        </pc:spChg>
        <pc:spChg chg="del">
          <ac:chgData name="David" userId="e02184ab-dc25-4570-a696-e9f644992fa9" providerId="ADAL" clId="{CCCB06CC-A272-4E34-80A4-AAC385F2BA10}" dt="2022-03-10T14:39:55.591" v="8" actId="478"/>
          <ac:spMkLst>
            <pc:docMk/>
            <pc:sldMk cId="2570090911" sldId="885"/>
            <ac:spMk id="22" creationId="{2416CB8C-AAAB-B346-A0DB-E36DAC3659EC}"/>
          </ac:spMkLst>
        </pc:spChg>
        <pc:spChg chg="mod">
          <ac:chgData name="David" userId="e02184ab-dc25-4570-a696-e9f644992fa9" providerId="ADAL" clId="{CCCB06CC-A272-4E34-80A4-AAC385F2BA10}" dt="2022-03-10T14:40:08.578" v="14" actId="1076"/>
          <ac:spMkLst>
            <pc:docMk/>
            <pc:sldMk cId="2570090911" sldId="885"/>
            <ac:spMk id="66" creationId="{53735AC8-B083-574F-87C5-62E601E77451}"/>
          </ac:spMkLst>
        </pc:spChg>
        <pc:spChg chg="del mod">
          <ac:chgData name="David" userId="e02184ab-dc25-4570-a696-e9f644992fa9" providerId="ADAL" clId="{CCCB06CC-A272-4E34-80A4-AAC385F2BA10}" dt="2022-03-10T14:39:51.695" v="7" actId="478"/>
          <ac:spMkLst>
            <pc:docMk/>
            <pc:sldMk cId="2570090911" sldId="885"/>
            <ac:spMk id="67" creationId="{B05E461B-B0F5-984C-9E66-1D4AA2755DF3}"/>
          </ac:spMkLst>
        </pc:spChg>
        <pc:picChg chg="mod">
          <ac:chgData name="David" userId="e02184ab-dc25-4570-a696-e9f644992fa9" providerId="ADAL" clId="{CCCB06CC-A272-4E34-80A4-AAC385F2BA10}" dt="2022-03-10T14:40:08.578" v="14" actId="1076"/>
          <ac:picMkLst>
            <pc:docMk/>
            <pc:sldMk cId="2570090911" sldId="885"/>
            <ac:picMk id="19" creationId="{C2107341-BE2A-A943-81B8-C8E0C6F3BB1C}"/>
          </ac:picMkLst>
        </pc:picChg>
        <pc:picChg chg="del">
          <ac:chgData name="David" userId="e02184ab-dc25-4570-a696-e9f644992fa9" providerId="ADAL" clId="{CCCB06CC-A272-4E34-80A4-AAC385F2BA10}" dt="2022-03-10T14:39:44.355" v="4" actId="478"/>
          <ac:picMkLst>
            <pc:docMk/>
            <pc:sldMk cId="2570090911" sldId="885"/>
            <ac:picMk id="20" creationId="{4CBE7D85-D256-D945-B0E3-6B7592FFD73C}"/>
          </ac:picMkLst>
        </pc:picChg>
        <pc:picChg chg="del">
          <ac:chgData name="David" userId="e02184ab-dc25-4570-a696-e9f644992fa9" providerId="ADAL" clId="{CCCB06CC-A272-4E34-80A4-AAC385F2BA10}" dt="2022-03-10T14:39:47.101" v="5" actId="478"/>
          <ac:picMkLst>
            <pc:docMk/>
            <pc:sldMk cId="2570090911" sldId="885"/>
            <ac:picMk id="21" creationId="{BEB4F44C-2769-B942-AFC5-374E44BEAB4C}"/>
          </ac:picMkLst>
        </pc:picChg>
      </pc:sldChg>
      <pc:sldChg chg="del">
        <pc:chgData name="David" userId="e02184ab-dc25-4570-a696-e9f644992fa9" providerId="ADAL" clId="{CCCB06CC-A272-4E34-80A4-AAC385F2BA10}" dt="2022-03-10T14:40:48.605" v="18" actId="47"/>
        <pc:sldMkLst>
          <pc:docMk/>
          <pc:sldMk cId="2988292475" sldId="937"/>
        </pc:sldMkLst>
      </pc:sldChg>
      <pc:sldChg chg="del">
        <pc:chgData name="David" userId="e02184ab-dc25-4570-a696-e9f644992fa9" providerId="ADAL" clId="{CCCB06CC-A272-4E34-80A4-AAC385F2BA10}" dt="2022-03-10T14:40:48.605" v="18" actId="47"/>
        <pc:sldMkLst>
          <pc:docMk/>
          <pc:sldMk cId="559926640" sldId="938"/>
        </pc:sldMkLst>
      </pc:sldChg>
      <pc:sldChg chg="del">
        <pc:chgData name="David" userId="e02184ab-dc25-4570-a696-e9f644992fa9" providerId="ADAL" clId="{CCCB06CC-A272-4E34-80A4-AAC385F2BA10}" dt="2022-03-10T14:40:48.605" v="18" actId="47"/>
        <pc:sldMkLst>
          <pc:docMk/>
          <pc:sldMk cId="504600708" sldId="961"/>
        </pc:sldMkLst>
      </pc:sldChg>
      <pc:sldChg chg="del">
        <pc:chgData name="David" userId="e02184ab-dc25-4570-a696-e9f644992fa9" providerId="ADAL" clId="{CCCB06CC-A272-4E34-80A4-AAC385F2BA10}" dt="2022-03-10T14:40:48.605" v="18" actId="47"/>
        <pc:sldMkLst>
          <pc:docMk/>
          <pc:sldMk cId="2565212187" sldId="962"/>
        </pc:sldMkLst>
      </pc:sldChg>
      <pc:sldChg chg="del">
        <pc:chgData name="David" userId="e02184ab-dc25-4570-a696-e9f644992fa9" providerId="ADAL" clId="{CCCB06CC-A272-4E34-80A4-AAC385F2BA10}" dt="2022-03-10T14:40:48.605" v="18" actId="47"/>
        <pc:sldMkLst>
          <pc:docMk/>
          <pc:sldMk cId="113290232" sldId="963"/>
        </pc:sldMkLst>
      </pc:sldChg>
      <pc:sldChg chg="del">
        <pc:chgData name="David" userId="e02184ab-dc25-4570-a696-e9f644992fa9" providerId="ADAL" clId="{CCCB06CC-A272-4E34-80A4-AAC385F2BA10}" dt="2022-03-10T14:40:48.605" v="18" actId="47"/>
        <pc:sldMkLst>
          <pc:docMk/>
          <pc:sldMk cId="2205374201" sldId="964"/>
        </pc:sldMkLst>
      </pc:sldChg>
      <pc:sldChg chg="del">
        <pc:chgData name="David" userId="e02184ab-dc25-4570-a696-e9f644992fa9" providerId="ADAL" clId="{CCCB06CC-A272-4E34-80A4-AAC385F2BA10}" dt="2022-03-10T14:40:48.605" v="18" actId="47"/>
        <pc:sldMkLst>
          <pc:docMk/>
          <pc:sldMk cId="3127775081" sldId="965"/>
        </pc:sldMkLst>
      </pc:sldChg>
      <pc:sldChg chg="del">
        <pc:chgData name="David" userId="e02184ab-dc25-4570-a696-e9f644992fa9" providerId="ADAL" clId="{CCCB06CC-A272-4E34-80A4-AAC385F2BA10}" dt="2022-03-10T14:40:48.605" v="18" actId="47"/>
        <pc:sldMkLst>
          <pc:docMk/>
          <pc:sldMk cId="3433708612" sldId="966"/>
        </pc:sldMkLst>
      </pc:sldChg>
      <pc:sldChg chg="del">
        <pc:chgData name="David" userId="e02184ab-dc25-4570-a696-e9f644992fa9" providerId="ADAL" clId="{CCCB06CC-A272-4E34-80A4-AAC385F2BA10}" dt="2022-03-10T14:40:48.605" v="18" actId="47"/>
        <pc:sldMkLst>
          <pc:docMk/>
          <pc:sldMk cId="3501916284" sldId="967"/>
        </pc:sldMkLst>
      </pc:sldChg>
      <pc:sldChg chg="del">
        <pc:chgData name="David" userId="e02184ab-dc25-4570-a696-e9f644992fa9" providerId="ADAL" clId="{CCCB06CC-A272-4E34-80A4-AAC385F2BA10}" dt="2022-03-10T14:40:48.605" v="18" actId="47"/>
        <pc:sldMkLst>
          <pc:docMk/>
          <pc:sldMk cId="2036238120" sldId="968"/>
        </pc:sldMkLst>
      </pc:sldChg>
      <pc:sldChg chg="del">
        <pc:chgData name="David" userId="e02184ab-dc25-4570-a696-e9f644992fa9" providerId="ADAL" clId="{CCCB06CC-A272-4E34-80A4-AAC385F2BA10}" dt="2022-03-10T14:40:48.605" v="18" actId="47"/>
        <pc:sldMkLst>
          <pc:docMk/>
          <pc:sldMk cId="2967154811" sldId="969"/>
        </pc:sldMkLst>
      </pc:sldChg>
      <pc:sldChg chg="del">
        <pc:chgData name="David" userId="e02184ab-dc25-4570-a696-e9f644992fa9" providerId="ADAL" clId="{CCCB06CC-A272-4E34-80A4-AAC385F2BA10}" dt="2022-03-10T14:40:48.605" v="18" actId="47"/>
        <pc:sldMkLst>
          <pc:docMk/>
          <pc:sldMk cId="507221040" sldId="970"/>
        </pc:sldMkLst>
      </pc:sldChg>
      <pc:sldChg chg="del">
        <pc:chgData name="David" userId="e02184ab-dc25-4570-a696-e9f644992fa9" providerId="ADAL" clId="{CCCB06CC-A272-4E34-80A4-AAC385F2BA10}" dt="2022-03-10T14:40:48.605" v="18" actId="47"/>
        <pc:sldMkLst>
          <pc:docMk/>
          <pc:sldMk cId="2621248293" sldId="971"/>
        </pc:sldMkLst>
      </pc:sldChg>
      <pc:sldChg chg="del">
        <pc:chgData name="David" userId="e02184ab-dc25-4570-a696-e9f644992fa9" providerId="ADAL" clId="{CCCB06CC-A272-4E34-80A4-AAC385F2BA10}" dt="2022-03-10T14:40:48.605" v="18" actId="47"/>
        <pc:sldMkLst>
          <pc:docMk/>
          <pc:sldMk cId="2937285118" sldId="972"/>
        </pc:sldMkLst>
      </pc:sldChg>
      <pc:sldChg chg="del">
        <pc:chgData name="David" userId="e02184ab-dc25-4570-a696-e9f644992fa9" providerId="ADAL" clId="{CCCB06CC-A272-4E34-80A4-AAC385F2BA10}" dt="2022-03-10T14:40:48.605" v="18" actId="47"/>
        <pc:sldMkLst>
          <pc:docMk/>
          <pc:sldMk cId="2652489440" sldId="973"/>
        </pc:sldMkLst>
      </pc:sldChg>
      <pc:sldChg chg="del">
        <pc:chgData name="David" userId="e02184ab-dc25-4570-a696-e9f644992fa9" providerId="ADAL" clId="{CCCB06CC-A272-4E34-80A4-AAC385F2BA10}" dt="2022-03-10T14:40:48.605" v="18" actId="47"/>
        <pc:sldMkLst>
          <pc:docMk/>
          <pc:sldMk cId="4163648843" sldId="974"/>
        </pc:sldMkLst>
      </pc:sldChg>
      <pc:sldChg chg="del">
        <pc:chgData name="David" userId="e02184ab-dc25-4570-a696-e9f644992fa9" providerId="ADAL" clId="{CCCB06CC-A272-4E34-80A4-AAC385F2BA10}" dt="2022-03-10T14:40:48.605" v="18" actId="47"/>
        <pc:sldMkLst>
          <pc:docMk/>
          <pc:sldMk cId="3685660244" sldId="975"/>
        </pc:sldMkLst>
      </pc:sldChg>
      <pc:sldChg chg="del">
        <pc:chgData name="David" userId="e02184ab-dc25-4570-a696-e9f644992fa9" providerId="ADAL" clId="{CCCB06CC-A272-4E34-80A4-AAC385F2BA10}" dt="2022-03-10T14:40:48.605" v="18" actId="47"/>
        <pc:sldMkLst>
          <pc:docMk/>
          <pc:sldMk cId="3043778979" sldId="976"/>
        </pc:sldMkLst>
      </pc:sldChg>
      <pc:sldChg chg="del">
        <pc:chgData name="David" userId="e02184ab-dc25-4570-a696-e9f644992fa9" providerId="ADAL" clId="{CCCB06CC-A272-4E34-80A4-AAC385F2BA10}" dt="2022-03-10T14:40:48.605" v="18" actId="47"/>
        <pc:sldMkLst>
          <pc:docMk/>
          <pc:sldMk cId="3398835396" sldId="977"/>
        </pc:sldMkLst>
      </pc:sldChg>
      <pc:sldChg chg="del">
        <pc:chgData name="David" userId="e02184ab-dc25-4570-a696-e9f644992fa9" providerId="ADAL" clId="{CCCB06CC-A272-4E34-80A4-AAC385F2BA10}" dt="2022-03-10T14:40:48.605" v="18" actId="47"/>
        <pc:sldMkLst>
          <pc:docMk/>
          <pc:sldMk cId="882135542" sldId="978"/>
        </pc:sldMkLst>
      </pc:sldChg>
      <pc:sldChg chg="del">
        <pc:chgData name="David" userId="e02184ab-dc25-4570-a696-e9f644992fa9" providerId="ADAL" clId="{CCCB06CC-A272-4E34-80A4-AAC385F2BA10}" dt="2022-03-10T14:40:48.605" v="18" actId="47"/>
        <pc:sldMkLst>
          <pc:docMk/>
          <pc:sldMk cId="4177275849" sldId="979"/>
        </pc:sldMkLst>
      </pc:sldChg>
      <pc:sldChg chg="del">
        <pc:chgData name="David" userId="e02184ab-dc25-4570-a696-e9f644992fa9" providerId="ADAL" clId="{CCCB06CC-A272-4E34-80A4-AAC385F2BA10}" dt="2022-03-10T14:40:48.605" v="18" actId="47"/>
        <pc:sldMkLst>
          <pc:docMk/>
          <pc:sldMk cId="3330499010" sldId="980"/>
        </pc:sldMkLst>
      </pc:sldChg>
      <pc:sldChg chg="del">
        <pc:chgData name="David" userId="e02184ab-dc25-4570-a696-e9f644992fa9" providerId="ADAL" clId="{CCCB06CC-A272-4E34-80A4-AAC385F2BA10}" dt="2022-03-10T14:40:48.605" v="18" actId="47"/>
        <pc:sldMkLst>
          <pc:docMk/>
          <pc:sldMk cId="1986165715" sldId="981"/>
        </pc:sldMkLst>
      </pc:sldChg>
      <pc:sldChg chg="del">
        <pc:chgData name="David" userId="e02184ab-dc25-4570-a696-e9f644992fa9" providerId="ADAL" clId="{CCCB06CC-A272-4E34-80A4-AAC385F2BA10}" dt="2022-03-10T14:40:48.605" v="18" actId="47"/>
        <pc:sldMkLst>
          <pc:docMk/>
          <pc:sldMk cId="4191764840" sldId="982"/>
        </pc:sldMkLst>
      </pc:sldChg>
      <pc:sldChg chg="ord">
        <pc:chgData name="David" userId="e02184ab-dc25-4570-a696-e9f644992fa9" providerId="ADAL" clId="{CCCB06CC-A272-4E34-80A4-AAC385F2BA10}" dt="2022-03-10T14:40:19.566" v="16"/>
        <pc:sldMkLst>
          <pc:docMk/>
          <pc:sldMk cId="773067727" sldId="9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B314D-AF62-BF4C-A7E9-38F889FCBF75}" type="datetimeFigureOut">
              <a:rPr lang="en-GB" smtClean="0"/>
              <a:t>10/03/2022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141C0-EAE8-744A-91AB-1D00D542E16A}" type="slidenum">
              <a:rPr lang="en-GB" smtClean="0"/>
              <a:t>‹#›</a:t>
            </a:fld>
            <a:endParaRPr lang="en-GB"/>
          </a:p>
        </p:txBody>
      </p:sp>
    </p:spTree>
    <p:extLst>
      <p:ext uri="{BB962C8B-B14F-4D97-AF65-F5344CB8AC3E}">
        <p14:creationId xmlns:p14="http://schemas.microsoft.com/office/powerpoint/2010/main" val="340819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D9E-19E1-6B45-81CB-F035F39338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591A19F-49CD-214B-A0B1-CA9C98F5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48DBC2F-B614-344B-9BB9-ECC233456F74}"/>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E09024F7-9487-2243-ABE2-543C36658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AC641-30E0-2F48-9D7F-E3F8F4F2C296}"/>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24731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1F86-B6D3-E24E-967E-7655864709D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87A823E-240E-AB40-8D91-8059D048CF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B26836-CB5D-A042-AC51-CE318ED2D81A}"/>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AC42DB5E-3D75-3E4B-956A-B0F59C921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05D3B-5566-134C-B7AC-618245203D88}"/>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367862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B758B3-0D91-174F-B7DA-A09BD2D594C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378641-67EA-C34A-BF54-D353A899B0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5C9AA1-F93D-874C-8E58-30DB9F2BAF42}"/>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75021DB9-7EF4-9147-8DD2-4BD02432D1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BF0F5-AA1E-D645-9AA3-C44CCE24D1BD}"/>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377330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A2F2-700F-E44A-B92B-B16844DBE80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3BDDC88-A84C-6840-8910-B148878D3E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8657DC-16D0-0C49-AA34-E8A852443079}"/>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AA79AFB6-BEDD-F84F-8C15-E39ED70C9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AE347-68E8-C344-B0D7-96088A34209F}"/>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00837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3698-893C-4548-9DD3-8EB65DF52B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22515C3-ED05-874E-B5FA-53FB16CC3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F043BC-2FBC-3F42-8285-6E46C14F897A}"/>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521222DC-EFCE-CA43-96DD-91237444B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9A7E93-CBEB-F247-8665-7CE2AED9894E}"/>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0378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11DA-6363-C246-9785-95F90D24F6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F98038B-0F9C-0245-8930-66AF3327F4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BD9DA13-4ECD-F84E-B7C3-CB1CAE996FB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21E7C37-0219-AE41-AD22-10812E878220}"/>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6" name="Footer Placeholder 5">
            <a:extLst>
              <a:ext uri="{FF2B5EF4-FFF2-40B4-BE49-F238E27FC236}">
                <a16:creationId xmlns:a16="http://schemas.microsoft.com/office/drawing/2014/main" id="{CFEBEAB0-F497-B64C-9E00-3291C7EC8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7874F2-18CE-D64C-87E5-C505CD99DDDE}"/>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52073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5C21-BC7F-3F4D-B59F-8A718902BB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E9C6B5C-8BEE-3843-A351-46222E658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0F82E4-5BC5-504B-93AB-5730DF031E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E89B528-9EAA-0849-8693-0875ABF18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DBBE3A-94FB-134F-89A9-6606A767FC8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4BFD9-A670-E144-A200-04328E605250}"/>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8" name="Footer Placeholder 7">
            <a:extLst>
              <a:ext uri="{FF2B5EF4-FFF2-40B4-BE49-F238E27FC236}">
                <a16:creationId xmlns:a16="http://schemas.microsoft.com/office/drawing/2014/main" id="{43A62B76-B0B5-2B4D-A8A6-98DB73F7A1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CFC5DB-DCEC-9F4D-A8DC-EA99CECA760E}"/>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37232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AD8A-2369-CA49-8D0B-6C4C8A04245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3FA1BA2-19D3-674F-AA56-BB9DFB024645}"/>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4" name="Footer Placeholder 3">
            <a:extLst>
              <a:ext uri="{FF2B5EF4-FFF2-40B4-BE49-F238E27FC236}">
                <a16:creationId xmlns:a16="http://schemas.microsoft.com/office/drawing/2014/main" id="{4E11D295-1A00-D74F-8872-5C437922C5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A050C9-2AED-E647-999B-A1A963FB9844}"/>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198699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16339-10F8-DF44-A306-DCBAE99091B9}"/>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3" name="Footer Placeholder 2">
            <a:extLst>
              <a:ext uri="{FF2B5EF4-FFF2-40B4-BE49-F238E27FC236}">
                <a16:creationId xmlns:a16="http://schemas.microsoft.com/office/drawing/2014/main" id="{25560872-6979-0D4F-9236-EA4FED2C85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B0E830-CAE8-494E-AD78-8ED6309D6198}"/>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42815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58AB-D404-A447-9042-D5D24C1680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9962E92-D098-EF4E-B28C-000CDDDA7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7EA69A8-3A5F-3E4A-815D-2AFC21B9B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2AD1AB-2696-A440-A154-AA70E9E70BBF}"/>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6" name="Footer Placeholder 5">
            <a:extLst>
              <a:ext uri="{FF2B5EF4-FFF2-40B4-BE49-F238E27FC236}">
                <a16:creationId xmlns:a16="http://schemas.microsoft.com/office/drawing/2014/main" id="{CE142A66-9768-EA4A-B604-3BB1867784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B6526-2A8A-1E4B-8FD3-F0F4A4FC9454}"/>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29950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95E4-A2DD-8E4C-853A-F8D80223FD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6AD29D2-1B2E-A743-84A2-FDDDBCBF7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CD4654-EBFD-994C-BF5C-C81451B2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358351-EB44-4A4B-9316-EFB2C4B45ECE}"/>
              </a:ext>
            </a:extLst>
          </p:cNvPr>
          <p:cNvSpPr>
            <a:spLocks noGrp="1"/>
          </p:cNvSpPr>
          <p:nvPr>
            <p:ph type="dt" sz="half" idx="10"/>
          </p:nvPr>
        </p:nvSpPr>
        <p:spPr/>
        <p:txBody>
          <a:bodyPr/>
          <a:lstStyle/>
          <a:p>
            <a:fld id="{6A75BDE8-E5EF-6149-8247-C60BE4A6364D}" type="datetimeFigureOut">
              <a:rPr lang="en-GB" smtClean="0"/>
              <a:t>10/03/2022</a:t>
            </a:fld>
            <a:endParaRPr lang="en-GB"/>
          </a:p>
        </p:txBody>
      </p:sp>
      <p:sp>
        <p:nvSpPr>
          <p:cNvPr id="6" name="Footer Placeholder 5">
            <a:extLst>
              <a:ext uri="{FF2B5EF4-FFF2-40B4-BE49-F238E27FC236}">
                <a16:creationId xmlns:a16="http://schemas.microsoft.com/office/drawing/2014/main" id="{BE1236D7-9381-AD4F-9DAA-BABC215B9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72AB50-A679-674D-BF11-9CEE68AD11DF}"/>
              </a:ext>
            </a:extLst>
          </p:cNvPr>
          <p:cNvSpPr>
            <a:spLocks noGrp="1"/>
          </p:cNvSpPr>
          <p:nvPr>
            <p:ph type="sldNum" sz="quarter" idx="12"/>
          </p:nvPr>
        </p:nvSpPr>
        <p:spPr/>
        <p:txBody>
          <a:bodyPr/>
          <a:lstStyle/>
          <a:p>
            <a:fld id="{F64415D2-3045-6749-B9AD-876438223A8F}" type="slidenum">
              <a:rPr lang="en-GB" smtClean="0"/>
              <a:t>‹#›</a:t>
            </a:fld>
            <a:endParaRPr lang="en-GB"/>
          </a:p>
        </p:txBody>
      </p:sp>
    </p:spTree>
    <p:extLst>
      <p:ext uri="{BB962C8B-B14F-4D97-AF65-F5344CB8AC3E}">
        <p14:creationId xmlns:p14="http://schemas.microsoft.com/office/powerpoint/2010/main" val="100289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6482A-0DD2-474A-A96A-2BD9839CA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5835A4D-2BE6-1941-B710-F5CEF6698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F4FF91-CF0B-0E4E-97D3-26BEDEA8F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5BDE8-E5EF-6149-8247-C60BE4A6364D}" type="datetimeFigureOut">
              <a:rPr lang="en-GB" smtClean="0"/>
              <a:t>10/03/2022</a:t>
            </a:fld>
            <a:endParaRPr lang="en-GB"/>
          </a:p>
        </p:txBody>
      </p:sp>
      <p:sp>
        <p:nvSpPr>
          <p:cNvPr id="5" name="Footer Placeholder 4">
            <a:extLst>
              <a:ext uri="{FF2B5EF4-FFF2-40B4-BE49-F238E27FC236}">
                <a16:creationId xmlns:a16="http://schemas.microsoft.com/office/drawing/2014/main" id="{7A003FC2-8249-E743-89B6-17EBD082D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08FFE5-4B23-CF46-A918-1558AD2BC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15D2-3045-6749-B9AD-876438223A8F}" type="slidenum">
              <a:rPr lang="en-GB" smtClean="0"/>
              <a:t>‹#›</a:t>
            </a:fld>
            <a:endParaRPr lang="en-GB"/>
          </a:p>
        </p:txBody>
      </p:sp>
    </p:spTree>
    <p:extLst>
      <p:ext uri="{BB962C8B-B14F-4D97-AF65-F5344CB8AC3E}">
        <p14:creationId xmlns:p14="http://schemas.microsoft.com/office/powerpoint/2010/main" val="12654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image" Target="../media/image6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8.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sv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3B6216-2B6F-0C41-89D7-D88DF8F204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B4D4FCC9-505F-2F45-A412-07FBE3DC5BFB}"/>
              </a:ext>
            </a:extLst>
          </p:cNvPr>
          <p:cNvSpPr/>
          <p:nvPr/>
        </p:nvSpPr>
        <p:spPr>
          <a:xfrm>
            <a:off x="-6016" y="6464808"/>
            <a:ext cx="12198016" cy="393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3F10F7-4E42-FF44-AA39-C4F39E7D3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1009" y="5252780"/>
            <a:ext cx="2298700" cy="1676400"/>
          </a:xfrm>
          <a:prstGeom prst="rect">
            <a:avLst/>
          </a:prstGeom>
        </p:spPr>
      </p:pic>
      <p:pic>
        <p:nvPicPr>
          <p:cNvPr id="11" name="Picture 10" descr="Icon&#10;&#10;Description automatically generated">
            <a:extLst>
              <a:ext uri="{FF2B5EF4-FFF2-40B4-BE49-F238E27FC236}">
                <a16:creationId xmlns:a16="http://schemas.microsoft.com/office/drawing/2014/main" id="{18A66FB2-C6F6-4DBD-AA31-9C6099E4189C}"/>
              </a:ext>
            </a:extLst>
          </p:cNvPr>
          <p:cNvPicPr>
            <a:picLocks noChangeAspect="1"/>
          </p:cNvPicPr>
          <p:nvPr/>
        </p:nvPicPr>
        <p:blipFill>
          <a:blip r:embed="rId4"/>
          <a:stretch>
            <a:fillRect/>
          </a:stretch>
        </p:blipFill>
        <p:spPr>
          <a:xfrm>
            <a:off x="9229413" y="807886"/>
            <a:ext cx="2523920" cy="482795"/>
          </a:xfrm>
          <a:prstGeom prst="rect">
            <a:avLst/>
          </a:prstGeom>
        </p:spPr>
      </p:pic>
      <p:pic>
        <p:nvPicPr>
          <p:cNvPr id="17" name="Picture 16">
            <a:extLst>
              <a:ext uri="{FF2B5EF4-FFF2-40B4-BE49-F238E27FC236}">
                <a16:creationId xmlns:a16="http://schemas.microsoft.com/office/drawing/2014/main" id="{64902A34-9B95-4E95-8AEE-103DD2AA4132}"/>
              </a:ext>
            </a:extLst>
          </p:cNvPr>
          <p:cNvPicPr>
            <a:picLocks noChangeAspect="1"/>
          </p:cNvPicPr>
          <p:nvPr/>
        </p:nvPicPr>
        <p:blipFill rotWithShape="1">
          <a:blip r:embed="rId5">
            <a:alphaModFix amt="50000"/>
          </a:blip>
          <a:srcRect t="-18463" b="26000"/>
          <a:stretch/>
        </p:blipFill>
        <p:spPr>
          <a:xfrm>
            <a:off x="-308908" y="2780676"/>
            <a:ext cx="9666269" cy="3684132"/>
          </a:xfrm>
          <a:prstGeom prst="rect">
            <a:avLst/>
          </a:prstGeom>
        </p:spPr>
      </p:pic>
      <p:pic>
        <p:nvPicPr>
          <p:cNvPr id="13" name="Picture 12">
            <a:extLst>
              <a:ext uri="{FF2B5EF4-FFF2-40B4-BE49-F238E27FC236}">
                <a16:creationId xmlns:a16="http://schemas.microsoft.com/office/drawing/2014/main" id="{3E0CACD5-5E8A-4F96-BAF5-CE455191B976}"/>
              </a:ext>
            </a:extLst>
          </p:cNvPr>
          <p:cNvPicPr>
            <a:picLocks noChangeAspect="1"/>
          </p:cNvPicPr>
          <p:nvPr/>
        </p:nvPicPr>
        <p:blipFill rotWithShape="1">
          <a:blip r:embed="rId6"/>
          <a:srcRect r="28949"/>
          <a:stretch/>
        </p:blipFill>
        <p:spPr>
          <a:xfrm>
            <a:off x="0" y="4780437"/>
            <a:ext cx="12191998" cy="966561"/>
          </a:xfrm>
          <a:prstGeom prst="rect">
            <a:avLst/>
          </a:prstGeom>
          <a:effectLst>
            <a:reflection blurRad="6350" stA="52000" endA="300" endPos="35000" dir="5400000" sy="-100000" algn="bl" rotWithShape="0"/>
          </a:effectLst>
        </p:spPr>
      </p:pic>
      <p:pic>
        <p:nvPicPr>
          <p:cNvPr id="16" name="Picture 15">
            <a:extLst>
              <a:ext uri="{FF2B5EF4-FFF2-40B4-BE49-F238E27FC236}">
                <a16:creationId xmlns:a16="http://schemas.microsoft.com/office/drawing/2014/main" id="{E5162C8B-F62C-4899-9B87-CF2FE592D28D}"/>
              </a:ext>
            </a:extLst>
          </p:cNvPr>
          <p:cNvPicPr>
            <a:picLocks noChangeAspect="1"/>
          </p:cNvPicPr>
          <p:nvPr/>
        </p:nvPicPr>
        <p:blipFill>
          <a:blip r:embed="rId7"/>
          <a:stretch>
            <a:fillRect/>
          </a:stretch>
        </p:blipFill>
        <p:spPr>
          <a:xfrm>
            <a:off x="2834639" y="1996958"/>
            <a:ext cx="6752321" cy="3464374"/>
          </a:xfrm>
          <a:prstGeom prst="rect">
            <a:avLst/>
          </a:prstGeom>
          <a:effectLst>
            <a:outerShdw blurRad="50800" dist="38100" dir="2700000" algn="tl" rotWithShape="0">
              <a:prstClr val="black">
                <a:alpha val="40000"/>
              </a:prstClr>
            </a:outerShdw>
          </a:effectLst>
        </p:spPr>
      </p:pic>
      <p:sp>
        <p:nvSpPr>
          <p:cNvPr id="18" name="Freeform 4">
            <a:extLst>
              <a:ext uri="{FF2B5EF4-FFF2-40B4-BE49-F238E27FC236}">
                <a16:creationId xmlns:a16="http://schemas.microsoft.com/office/drawing/2014/main" id="{26462841-4F58-456D-A40D-DEE5E9DF8E5E}"/>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5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err="1">
                <a:latin typeface="Roboto Light" panose="02000000000000000000" pitchFamily="2" charset="0"/>
                <a:ea typeface="Roboto Light" panose="02000000000000000000" pitchFamily="2" charset="0"/>
                <a:cs typeface="Roboto Light" panose="02000000000000000000" pitchFamily="2" charset="0"/>
              </a:rPr>
              <a:t>ymcKOKO</a:t>
            </a:r>
            <a:r>
              <a:rPr lang="en-US" sz="4000" dirty="0">
                <a:latin typeface="Roboto Light" panose="02000000000000000000" pitchFamily="2" charset="0"/>
                <a:ea typeface="Roboto Light" panose="02000000000000000000" pitchFamily="2" charset="0"/>
                <a:cs typeface="Roboto Light" panose="02000000000000000000" pitchFamily="2" charset="0"/>
              </a:rPr>
              <a:t> ribbon 250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5" y="1420052"/>
            <a:ext cx="7040399" cy="3000821"/>
          </a:xfrm>
          <a:prstGeom prst="rect">
            <a:avLst/>
          </a:prstGeom>
          <a:noFill/>
        </p:spPr>
        <p:txBody>
          <a:bodyPr wrap="square" lIns="0" tIns="0" rIns="0" bIns="0" rtlCol="0">
            <a:spAutoFit/>
          </a:bodyPr>
          <a:lstStyle/>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b="1" dirty="0" err="1">
                <a:latin typeface="Roboto" panose="02000000000000000000" pitchFamily="2" charset="0"/>
                <a:ea typeface="Roboto" panose="02000000000000000000" pitchFamily="2" charset="0"/>
                <a:cs typeface="Roboto" panose="02000000000000000000" pitchFamily="2" charset="0"/>
              </a:rPr>
              <a:t>chromXpert</a:t>
            </a:r>
            <a:r>
              <a:rPr lang="en-US" sz="1100" baseline="30000" dirty="0">
                <a:latin typeface="Roboto" panose="02000000000000000000" pitchFamily="2" charset="0"/>
                <a:ea typeface="Roboto" panose="02000000000000000000" pitchFamily="2" charset="0"/>
                <a:cs typeface="Roboto" panose="02000000000000000000" pitchFamily="2" charset="0"/>
              </a:rPr>
              <a: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ymcKOKO</a:t>
            </a:r>
            <a:r>
              <a:rPr lang="en-US" sz="1100" dirty="0">
                <a:latin typeface="Roboto" panose="02000000000000000000" pitchFamily="2" charset="0"/>
                <a:ea typeface="Roboto" panose="02000000000000000000" pitchFamily="2" charset="0"/>
                <a:cs typeface="Roboto" panose="02000000000000000000" pitchFamily="2" charset="0"/>
              </a:rPr>
              <a:t> ribbon is developed and harmonized for the use with Matica MC310 printers. </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The ribbon consists of three half size dye sublimation </a:t>
            </a:r>
            <a:r>
              <a:rPr lang="en-US" sz="1100" b="1" dirty="0">
                <a:latin typeface="Roboto" panose="02000000000000000000" pitchFamily="2" charset="0"/>
                <a:ea typeface="Roboto" panose="02000000000000000000" pitchFamily="2" charset="0"/>
                <a:cs typeface="Roboto" panose="02000000000000000000" pitchFamily="2" charset="0"/>
              </a:rPr>
              <a:t>color panels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Y</a:t>
            </a:r>
            <a:r>
              <a:rPr lang="en-US" sz="1100" dirty="0">
                <a:latin typeface="Roboto" panose="02000000000000000000" pitchFamily="2" charset="0"/>
                <a:ea typeface="Roboto" panose="02000000000000000000" pitchFamily="2" charset="0"/>
                <a:cs typeface="Roboto" panose="02000000000000000000" pitchFamily="2" charset="0"/>
              </a:rPr>
              <a:t>ellow, </a:t>
            </a:r>
            <a:r>
              <a:rPr lang="en-US" sz="1100" b="1" dirty="0">
                <a:latin typeface="Roboto" panose="02000000000000000000" pitchFamily="2" charset="0"/>
                <a:ea typeface="Roboto" panose="02000000000000000000" pitchFamily="2" charset="0"/>
                <a:cs typeface="Roboto" panose="02000000000000000000" pitchFamily="2" charset="0"/>
              </a:rPr>
              <a:t>M</a:t>
            </a:r>
            <a:r>
              <a:rPr lang="en-US" sz="1100" dirty="0">
                <a:latin typeface="Roboto" panose="02000000000000000000" pitchFamily="2" charset="0"/>
                <a:ea typeface="Roboto" panose="02000000000000000000" pitchFamily="2" charset="0"/>
                <a:cs typeface="Roboto" panose="02000000000000000000" pitchFamily="2" charset="0"/>
              </a:rPr>
              <a:t>agenta and </a:t>
            </a:r>
            <a:r>
              <a:rPr lang="en-US" sz="1100" b="1" dirty="0">
                <a:latin typeface="Roboto" panose="02000000000000000000" pitchFamily="2" charset="0"/>
                <a:ea typeface="Roboto" panose="02000000000000000000" pitchFamily="2" charset="0"/>
                <a:cs typeface="Roboto" panose="02000000000000000000" pitchFamily="2" charset="0"/>
              </a:rPr>
              <a:t>C</a:t>
            </a:r>
            <a:r>
              <a:rPr lang="en-US" sz="11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Two full size thermal transfer </a:t>
            </a:r>
            <a:r>
              <a:rPr lang="en-US" sz="1100" b="1" dirty="0">
                <a:latin typeface="Roboto" panose="02000000000000000000" pitchFamily="2" charset="0"/>
                <a:ea typeface="Roboto" panose="02000000000000000000" pitchFamily="2" charset="0"/>
                <a:cs typeface="Roboto" panose="02000000000000000000" pitchFamily="2" charset="0"/>
              </a:rPr>
              <a:t>resin panels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K</a:t>
            </a:r>
            <a:r>
              <a:rPr lang="en-US" sz="1100" dirty="0">
                <a:latin typeface="Roboto" panose="02000000000000000000" pitchFamily="2" charset="0"/>
                <a:ea typeface="Roboto" panose="02000000000000000000" pitchFamily="2" charset="0"/>
                <a:cs typeface="Roboto" panose="02000000000000000000" pitchFamily="2" charset="0"/>
              </a:rPr>
              <a:t>-Black)</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Two full size clear </a:t>
            </a:r>
            <a:r>
              <a:rPr lang="en-US" sz="1100" b="1" dirty="0">
                <a:latin typeface="Roboto" panose="02000000000000000000" pitchFamily="2" charset="0"/>
                <a:ea typeface="Roboto" panose="02000000000000000000" pitchFamily="2" charset="0"/>
                <a:cs typeface="Roboto" panose="02000000000000000000" pitchFamily="2" charset="0"/>
              </a:rPr>
              <a:t>overlay panels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O</a:t>
            </a:r>
            <a:r>
              <a:rPr lang="en-US" sz="1100" dirty="0">
                <a:latin typeface="Roboto" panose="02000000000000000000" pitchFamily="2" charset="0"/>
                <a:ea typeface="Roboto" panose="02000000000000000000" pitchFamily="2" charset="0"/>
                <a:cs typeface="Roboto" panose="02000000000000000000" pitchFamily="2" charset="0"/>
              </a:rPr>
              <a:t>). </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panels ensures crisp and sharp text and barcode printing. The varnish type overlay panel protects the printed information and make them remain long-lasting on front and backside of the card.</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dirty="0" err="1">
                <a:latin typeface="Roboto" panose="02000000000000000000" pitchFamily="2" charset="0"/>
                <a:ea typeface="Roboto" panose="02000000000000000000" pitchFamily="2" charset="0"/>
                <a:cs typeface="Roboto" panose="02000000000000000000" pitchFamily="2" charset="0"/>
              </a:rPr>
              <a:t>ymcKOKO</a:t>
            </a:r>
            <a:r>
              <a:rPr lang="en-US" sz="1100" dirty="0">
                <a:latin typeface="Roboto" panose="02000000000000000000" pitchFamily="2" charset="0"/>
                <a:ea typeface="Roboto" panose="02000000000000000000" pitchFamily="2" charset="0"/>
                <a:cs typeface="Roboto" panose="02000000000000000000" pitchFamily="2" charset="0"/>
              </a:rPr>
              <a:t> ribbon is perfect for printing on PVC card material when the color elements (portrait photo or color logo artwork) is always located on the same card position and same size. The black data can be printed in resin K-Black on front and backside of the card. </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dirty="0" err="1">
                <a:latin typeface="Roboto" panose="02000000000000000000" pitchFamily="2" charset="0"/>
                <a:ea typeface="Roboto" panose="02000000000000000000" pitchFamily="2" charset="0"/>
                <a:cs typeface="Roboto" panose="02000000000000000000" pitchFamily="2" charset="0"/>
              </a:rPr>
              <a:t>ymcKOKO</a:t>
            </a:r>
            <a:r>
              <a:rPr lang="en-US" sz="1100" dirty="0">
                <a:latin typeface="Roboto" panose="02000000000000000000" pitchFamily="2" charset="0"/>
                <a:ea typeface="Roboto" panose="02000000000000000000" pitchFamily="2" charset="0"/>
                <a:cs typeface="Roboto" panose="02000000000000000000" pitchFamily="2" charset="0"/>
              </a:rPr>
              <a:t>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a:t>
            </a:r>
            <a:r>
              <a:rPr lang="en-US" sz="1000" b="1" dirty="0" err="1">
                <a:latin typeface="Roboto" panose="02000000000000000000" pitchFamily="2" charset="0"/>
                <a:ea typeface="Roboto" panose="02000000000000000000" pitchFamily="2" charset="0"/>
                <a:cs typeface="Roboto" panose="02000000000000000000" pitchFamily="2" charset="0"/>
              </a:rPr>
              <a:t>ymcKO</a:t>
            </a:r>
            <a:r>
              <a:rPr lang="en-US" sz="1000" b="1" dirty="0">
                <a:latin typeface="Roboto" panose="02000000000000000000" pitchFamily="2" charset="0"/>
                <a:ea typeface="Roboto" panose="02000000000000000000" pitchFamily="2" charset="0"/>
                <a:cs typeface="Roboto" panose="02000000000000000000" pitchFamily="2" charset="0"/>
              </a:rPr>
              <a:t>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8" name="Picture 7">
            <a:extLst>
              <a:ext uri="{FF2B5EF4-FFF2-40B4-BE49-F238E27FC236}">
                <a16:creationId xmlns:a16="http://schemas.microsoft.com/office/drawing/2014/main" id="{86A8453D-3225-FC4B-8189-CF0DAC54FD89}"/>
              </a:ext>
            </a:extLst>
          </p:cNvPr>
          <p:cNvPicPr>
            <a:picLocks noChangeAspect="1"/>
          </p:cNvPicPr>
          <p:nvPr/>
        </p:nvPicPr>
        <p:blipFill>
          <a:blip r:embed="rId6"/>
          <a:stretch>
            <a:fillRect/>
          </a:stretch>
        </p:blipFill>
        <p:spPr>
          <a:xfrm>
            <a:off x="8659089" y="786381"/>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pic>
        <p:nvPicPr>
          <p:cNvPr id="10" name="Picture 9">
            <a:extLst>
              <a:ext uri="{FF2B5EF4-FFF2-40B4-BE49-F238E27FC236}">
                <a16:creationId xmlns:a16="http://schemas.microsoft.com/office/drawing/2014/main" id="{B7804DDA-E631-B94E-BD89-765026850386}"/>
              </a:ext>
            </a:extLst>
          </p:cNvPr>
          <p:cNvPicPr>
            <a:picLocks noChangeAspect="1"/>
          </p:cNvPicPr>
          <p:nvPr/>
        </p:nvPicPr>
        <p:blipFill>
          <a:blip r:embed="rId7"/>
          <a:stretch>
            <a:fillRect/>
          </a:stretch>
        </p:blipFill>
        <p:spPr>
          <a:xfrm>
            <a:off x="10463187" y="787019"/>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pic>
        <p:nvPicPr>
          <p:cNvPr id="12" name="Picture 11">
            <a:extLst>
              <a:ext uri="{FF2B5EF4-FFF2-40B4-BE49-F238E27FC236}">
                <a16:creationId xmlns:a16="http://schemas.microsoft.com/office/drawing/2014/main" id="{2E800713-5595-D545-8C2C-1CB54A018416}"/>
              </a:ext>
            </a:extLst>
          </p:cNvPr>
          <p:cNvPicPr>
            <a:picLocks noChangeAspect="1"/>
          </p:cNvPicPr>
          <p:nvPr/>
        </p:nvPicPr>
        <p:blipFill>
          <a:blip r:embed="rId8"/>
          <a:stretch>
            <a:fillRect/>
          </a:stretch>
        </p:blipFill>
        <p:spPr>
          <a:xfrm>
            <a:off x="8659089" y="2526575"/>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sp>
        <p:nvSpPr>
          <p:cNvPr id="45" name="TextBox 44">
            <a:extLst>
              <a:ext uri="{FF2B5EF4-FFF2-40B4-BE49-F238E27FC236}">
                <a16:creationId xmlns:a16="http://schemas.microsoft.com/office/drawing/2014/main" id="{6680DCAA-0894-814F-A1A5-E08BBB694043}"/>
              </a:ext>
            </a:extLst>
          </p:cNvPr>
          <p:cNvSpPr txBox="1"/>
          <p:nvPr/>
        </p:nvSpPr>
        <p:spPr>
          <a:xfrm>
            <a:off x="8659089" y="1870687"/>
            <a:ext cx="1494362" cy="461665"/>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Card front: </a:t>
            </a:r>
          </a:p>
          <a:p>
            <a:pPr algn="ctr"/>
            <a:r>
              <a:rPr lang="en-US" sz="1000" dirty="0">
                <a:latin typeface="Roboto" panose="02000000000000000000" pitchFamily="2" charset="0"/>
                <a:ea typeface="Roboto" panose="02000000000000000000" pitchFamily="2" charset="0"/>
                <a:cs typeface="Roboto" panose="02000000000000000000" pitchFamily="2" charset="0"/>
              </a:rPr>
              <a:t>Half color area on the left,</a:t>
            </a:r>
          </a:p>
          <a:p>
            <a:pPr algn="ctr"/>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sp>
        <p:nvSpPr>
          <p:cNvPr id="46" name="TextBox 45">
            <a:extLst>
              <a:ext uri="{FF2B5EF4-FFF2-40B4-BE49-F238E27FC236}">
                <a16:creationId xmlns:a16="http://schemas.microsoft.com/office/drawing/2014/main" id="{74126034-17D2-3C42-B3FF-8D897D118B15}"/>
              </a:ext>
            </a:extLst>
          </p:cNvPr>
          <p:cNvSpPr txBox="1"/>
          <p:nvPr/>
        </p:nvSpPr>
        <p:spPr>
          <a:xfrm>
            <a:off x="10410797" y="1847353"/>
            <a:ext cx="1658340" cy="461665"/>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Card front: </a:t>
            </a:r>
          </a:p>
          <a:p>
            <a:pPr algn="ctr"/>
            <a:r>
              <a:rPr lang="en-US" sz="1000" dirty="0">
                <a:latin typeface="Roboto" panose="02000000000000000000" pitchFamily="2" charset="0"/>
                <a:ea typeface="Roboto" panose="02000000000000000000" pitchFamily="2" charset="0"/>
                <a:cs typeface="Roboto" panose="02000000000000000000" pitchFamily="2" charset="0"/>
              </a:rPr>
              <a:t>Half color area in the center,</a:t>
            </a:r>
          </a:p>
          <a:p>
            <a:pPr algn="ctr"/>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sp>
        <p:nvSpPr>
          <p:cNvPr id="47" name="TextBox 46">
            <a:extLst>
              <a:ext uri="{FF2B5EF4-FFF2-40B4-BE49-F238E27FC236}">
                <a16:creationId xmlns:a16="http://schemas.microsoft.com/office/drawing/2014/main" id="{559829F4-67E4-1940-B400-41DBD92100D6}"/>
              </a:ext>
            </a:extLst>
          </p:cNvPr>
          <p:cNvSpPr txBox="1"/>
          <p:nvPr/>
        </p:nvSpPr>
        <p:spPr>
          <a:xfrm>
            <a:off x="8659089" y="3608705"/>
            <a:ext cx="1545295" cy="461665"/>
          </a:xfrm>
          <a:prstGeom prst="rect">
            <a:avLst/>
          </a:prstGeom>
          <a:noFill/>
        </p:spPr>
        <p:txBody>
          <a:bodyPr wrap="non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Card front: </a:t>
            </a:r>
          </a:p>
          <a:p>
            <a:pPr algn="ctr"/>
            <a:r>
              <a:rPr lang="en-US" sz="1000" dirty="0">
                <a:latin typeface="Roboto" panose="02000000000000000000" pitchFamily="2" charset="0"/>
                <a:ea typeface="Roboto" panose="02000000000000000000" pitchFamily="2" charset="0"/>
                <a:cs typeface="Roboto" panose="02000000000000000000" pitchFamily="2" charset="0"/>
              </a:rPr>
              <a:t>Half color area on the right,</a:t>
            </a:r>
          </a:p>
          <a:p>
            <a:pPr algn="ctr"/>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2B6003C1-847D-B74A-A8F5-34615E23C6A8}"/>
              </a:ext>
            </a:extLst>
          </p:cNvPr>
          <p:cNvPicPr>
            <a:picLocks noChangeAspect="1"/>
          </p:cNvPicPr>
          <p:nvPr/>
        </p:nvPicPr>
        <p:blipFill>
          <a:blip r:embed="rId9"/>
          <a:stretch>
            <a:fillRect/>
          </a:stretch>
        </p:blipFill>
        <p:spPr>
          <a:xfrm>
            <a:off x="3366654" y="5450982"/>
            <a:ext cx="7200900" cy="1079500"/>
          </a:xfrm>
          <a:prstGeom prst="rect">
            <a:avLst/>
          </a:prstGeom>
        </p:spPr>
      </p:pic>
      <p:pic>
        <p:nvPicPr>
          <p:cNvPr id="9" name="Picture 8">
            <a:extLst>
              <a:ext uri="{FF2B5EF4-FFF2-40B4-BE49-F238E27FC236}">
                <a16:creationId xmlns:a16="http://schemas.microsoft.com/office/drawing/2014/main" id="{C01377EA-E0FA-0A4F-9F4D-C3A4D8BF3DB6}"/>
              </a:ext>
            </a:extLst>
          </p:cNvPr>
          <p:cNvPicPr>
            <a:picLocks noChangeAspect="1"/>
          </p:cNvPicPr>
          <p:nvPr/>
        </p:nvPicPr>
        <p:blipFill>
          <a:blip r:embed="rId10"/>
          <a:stretch>
            <a:fillRect/>
          </a:stretch>
        </p:blipFill>
        <p:spPr>
          <a:xfrm>
            <a:off x="10461494" y="2562932"/>
            <a:ext cx="1494362" cy="952656"/>
          </a:xfrm>
          <a:prstGeom prst="rect">
            <a:avLst/>
          </a:prstGeom>
          <a:effectLst>
            <a:outerShdw blurRad="50800" dist="38100" dir="2700000" algn="tl" rotWithShape="0">
              <a:prstClr val="black">
                <a:alpha val="40000"/>
              </a:prstClr>
            </a:outerShdw>
            <a:reflection blurRad="6350" stA="52000" endA="300" endPos="22349" dir="5400000" sy="-100000" algn="bl" rotWithShape="0"/>
          </a:effectLst>
        </p:spPr>
      </p:pic>
      <p:sp>
        <p:nvSpPr>
          <p:cNvPr id="28" name="TextBox 27">
            <a:extLst>
              <a:ext uri="{FF2B5EF4-FFF2-40B4-BE49-F238E27FC236}">
                <a16:creationId xmlns:a16="http://schemas.microsoft.com/office/drawing/2014/main" id="{F8915FC5-2168-C34A-B799-245BEAE3B0B3}"/>
              </a:ext>
            </a:extLst>
          </p:cNvPr>
          <p:cNvSpPr txBox="1"/>
          <p:nvPr/>
        </p:nvSpPr>
        <p:spPr>
          <a:xfrm>
            <a:off x="10703568" y="3608705"/>
            <a:ext cx="1014701" cy="461665"/>
          </a:xfrm>
          <a:prstGeom prst="rect">
            <a:avLst/>
          </a:prstGeom>
          <a:noFill/>
        </p:spPr>
        <p:txBody>
          <a:bodyPr wrap="non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Card reverse: </a:t>
            </a:r>
          </a:p>
          <a:p>
            <a:pPr algn="ctr"/>
            <a:r>
              <a:rPr lang="en-US" sz="1000" dirty="0">
                <a:latin typeface="Roboto" panose="02000000000000000000" pitchFamily="2" charset="0"/>
                <a:ea typeface="Roboto" panose="02000000000000000000" pitchFamily="2" charset="0"/>
                <a:cs typeface="Roboto" panose="02000000000000000000" pitchFamily="2" charset="0"/>
              </a:rPr>
              <a:t>Full card area</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Black and Overlay</a:t>
            </a:r>
          </a:p>
        </p:txBody>
      </p:sp>
    </p:spTree>
    <p:extLst>
      <p:ext uri="{BB962C8B-B14F-4D97-AF65-F5344CB8AC3E}">
        <p14:creationId xmlns:p14="http://schemas.microsoft.com/office/powerpoint/2010/main" val="240714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5" y="623148"/>
            <a:ext cx="8245760"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YMCKOKO ribbon 200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862437" cy="2862322"/>
          </a:xfrm>
          <a:prstGeom prst="rect">
            <a:avLst/>
          </a:prstGeom>
          <a:noFill/>
        </p:spPr>
        <p:txBody>
          <a:bodyPr wrap="square" lIns="0" tIns="0" rIns="0" bIns="0" rtlCol="0">
            <a:spAutoFit/>
          </a:bodyPr>
          <a:lstStyle/>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b="1" dirty="0" err="1">
                <a:latin typeface="Roboto" panose="02000000000000000000" pitchFamily="2" charset="0"/>
                <a:ea typeface="Roboto" panose="02000000000000000000" pitchFamily="2" charset="0"/>
                <a:cs typeface="Roboto" panose="02000000000000000000" pitchFamily="2" charset="0"/>
              </a:rPr>
              <a:t>chromXpert</a:t>
            </a:r>
            <a:r>
              <a:rPr lang="en-US" sz="1200" baseline="30000"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YMCKOKO ribbon is developed and harmonized for the use with Matica MC310 printers.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ribbon consists of three full size dye sublimation </a:t>
            </a:r>
            <a:r>
              <a:rPr lang="en-US" sz="1200" b="1" dirty="0">
                <a:latin typeface="Roboto" panose="02000000000000000000" pitchFamily="2" charset="0"/>
                <a:ea typeface="Roboto" panose="02000000000000000000" pitchFamily="2" charset="0"/>
                <a:cs typeface="Roboto" panose="02000000000000000000" pitchFamily="2" charset="0"/>
              </a:rPr>
              <a:t>color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Y</a:t>
            </a:r>
            <a:r>
              <a:rPr lang="en-US" sz="1200" dirty="0">
                <a:latin typeface="Roboto" panose="02000000000000000000" pitchFamily="2" charset="0"/>
                <a:ea typeface="Roboto" panose="02000000000000000000" pitchFamily="2" charset="0"/>
                <a:cs typeface="Roboto" panose="02000000000000000000" pitchFamily="2" charset="0"/>
              </a:rPr>
              <a:t>ellow, </a:t>
            </a:r>
            <a:r>
              <a:rPr lang="en-US" sz="1200" b="1" dirty="0">
                <a:latin typeface="Roboto" panose="02000000000000000000" pitchFamily="2" charset="0"/>
                <a:ea typeface="Roboto" panose="02000000000000000000" pitchFamily="2" charset="0"/>
                <a:cs typeface="Roboto" panose="02000000000000000000" pitchFamily="2" charset="0"/>
              </a:rPr>
              <a:t>M</a:t>
            </a:r>
            <a:r>
              <a:rPr lang="en-US" sz="1200" dirty="0">
                <a:latin typeface="Roboto" panose="02000000000000000000" pitchFamily="2" charset="0"/>
                <a:ea typeface="Roboto" panose="02000000000000000000" pitchFamily="2" charset="0"/>
                <a:cs typeface="Roboto" panose="02000000000000000000" pitchFamily="2" charset="0"/>
              </a:rPr>
              <a:t>agenta and </a:t>
            </a:r>
            <a:r>
              <a:rPr lang="en-US" sz="1200" b="1" dirty="0">
                <a:latin typeface="Roboto" panose="02000000000000000000" pitchFamily="2" charset="0"/>
                <a:ea typeface="Roboto" panose="02000000000000000000" pitchFamily="2" charset="0"/>
                <a:cs typeface="Roboto" panose="02000000000000000000" pitchFamily="2" charset="0"/>
              </a:rPr>
              <a:t>C</a:t>
            </a:r>
            <a:r>
              <a:rPr lang="en-US" sz="12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Two full size thermal transfer </a:t>
            </a:r>
            <a:r>
              <a:rPr lang="en-US" sz="1200" b="1" dirty="0">
                <a:latin typeface="Roboto" panose="02000000000000000000" pitchFamily="2" charset="0"/>
                <a:ea typeface="Roboto" panose="02000000000000000000" pitchFamily="2" charset="0"/>
                <a:cs typeface="Roboto" panose="02000000000000000000" pitchFamily="2" charset="0"/>
              </a:rPr>
              <a:t>resin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K</a:t>
            </a:r>
            <a:r>
              <a:rPr lang="en-US" sz="1200" dirty="0">
                <a:latin typeface="Roboto" panose="02000000000000000000" pitchFamily="2" charset="0"/>
                <a:ea typeface="Roboto" panose="02000000000000000000" pitchFamily="2" charset="0"/>
                <a:cs typeface="Roboto" panose="02000000000000000000" pitchFamily="2" charset="0"/>
              </a:rPr>
              <a:t>-Black)</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Two full size clear </a:t>
            </a:r>
            <a:r>
              <a:rPr lang="en-US" sz="1200" b="1" dirty="0">
                <a:latin typeface="Roboto" panose="02000000000000000000" pitchFamily="2" charset="0"/>
                <a:ea typeface="Roboto" panose="02000000000000000000" pitchFamily="2" charset="0"/>
                <a:cs typeface="Roboto" panose="02000000000000000000" pitchFamily="2" charset="0"/>
              </a:rPr>
              <a:t>overlay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O</a:t>
            </a:r>
            <a:r>
              <a:rPr lang="en-US" sz="12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on both sides of the card. The varnish type overlay panel protects the printed information and make them remain long-lasting on both sides of the card.</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YMCKOKO ribbon is perfect for printing on PVC card material or any other card materials with a PVC top coating. The YMCKOKO ribbon comes with an embedded RFID tag for automatic ribbon detection in the MC310 printer. Detecting the correct RFID tag, the MC310 automatically set the optimized printer parameters to ensure always the best printing quality. </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YMCKOKO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sp>
        <p:nvSpPr>
          <p:cNvPr id="45" name="TextBox 44">
            <a:extLst>
              <a:ext uri="{FF2B5EF4-FFF2-40B4-BE49-F238E27FC236}">
                <a16:creationId xmlns:a16="http://schemas.microsoft.com/office/drawing/2014/main" id="{6680DCAA-0894-814F-A1A5-E08BBB694043}"/>
              </a:ext>
            </a:extLst>
          </p:cNvPr>
          <p:cNvSpPr txBox="1"/>
          <p:nvPr/>
        </p:nvSpPr>
        <p:spPr>
          <a:xfrm>
            <a:off x="10463214" y="1468106"/>
            <a:ext cx="1579930" cy="615553"/>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Full card color printing</a:t>
            </a:r>
          </a:p>
          <a:p>
            <a:pPr marL="171450" indent="-171450">
              <a:buFont typeface="Arial" panose="020B0604020202020204" pitchFamily="34" charset="0"/>
              <a:buChar char="•"/>
            </a:pPr>
            <a:r>
              <a:rPr lang="en-GB" sz="1000" dirty="0">
                <a:latin typeface="Roboto" panose="02000000000000000000" pitchFamily="2" charset="0"/>
                <a:ea typeface="Roboto" panose="02000000000000000000" pitchFamily="2" charset="0"/>
                <a:cs typeface="Roboto" panose="02000000000000000000" pitchFamily="2" charset="0"/>
              </a:rPr>
              <a:t>Full card Black and Overlay printing</a:t>
            </a:r>
          </a:p>
        </p:txBody>
      </p:sp>
      <p:pic>
        <p:nvPicPr>
          <p:cNvPr id="3" name="Picture 2">
            <a:extLst>
              <a:ext uri="{FF2B5EF4-FFF2-40B4-BE49-F238E27FC236}">
                <a16:creationId xmlns:a16="http://schemas.microsoft.com/office/drawing/2014/main" id="{7C3E94EC-47CE-4D4A-881B-8394411E5DC3}"/>
              </a:ext>
            </a:extLst>
          </p:cNvPr>
          <p:cNvPicPr>
            <a:picLocks noChangeAspect="1"/>
          </p:cNvPicPr>
          <p:nvPr/>
        </p:nvPicPr>
        <p:blipFill>
          <a:blip r:embed="rId6"/>
          <a:stretch>
            <a:fillRect/>
          </a:stretch>
        </p:blipFill>
        <p:spPr>
          <a:xfrm>
            <a:off x="3524883" y="5504108"/>
            <a:ext cx="7042039" cy="845443"/>
          </a:xfrm>
          <a:prstGeom prst="rect">
            <a:avLst/>
          </a:prstGeom>
        </p:spPr>
      </p:pic>
      <p:pic>
        <p:nvPicPr>
          <p:cNvPr id="7" name="Picture 6" descr="Qr code&#10;&#10;Description automatically generated">
            <a:extLst>
              <a:ext uri="{FF2B5EF4-FFF2-40B4-BE49-F238E27FC236}">
                <a16:creationId xmlns:a16="http://schemas.microsoft.com/office/drawing/2014/main" id="{59CDABF1-BD18-E54D-80FA-37238E1D8BC3}"/>
              </a:ext>
            </a:extLst>
          </p:cNvPr>
          <p:cNvPicPr>
            <a:picLocks noChangeAspect="1"/>
          </p:cNvPicPr>
          <p:nvPr/>
        </p:nvPicPr>
        <p:blipFill>
          <a:blip r:embed="rId7"/>
          <a:stretch>
            <a:fillRect/>
          </a:stretch>
        </p:blipFill>
        <p:spPr>
          <a:xfrm>
            <a:off x="8785530" y="1348797"/>
            <a:ext cx="1494362" cy="932988"/>
          </a:xfrm>
          <a:prstGeom prst="rect">
            <a:avLst/>
          </a:prstGeom>
          <a:effectLst>
            <a:outerShdw blurRad="50800" dist="38100" dir="2700000" algn="tl" rotWithShape="0">
              <a:prstClr val="black">
                <a:alpha val="40000"/>
              </a:prstClr>
            </a:outerShdw>
            <a:reflection blurRad="6350" stA="52000" endA="300" endPos="13000" dir="5400000" sy="-100000" algn="bl" rotWithShape="0"/>
          </a:effectLst>
        </p:spPr>
      </p:pic>
      <p:pic>
        <p:nvPicPr>
          <p:cNvPr id="27" name="Picture 26">
            <a:extLst>
              <a:ext uri="{FF2B5EF4-FFF2-40B4-BE49-F238E27FC236}">
                <a16:creationId xmlns:a16="http://schemas.microsoft.com/office/drawing/2014/main" id="{C22CECF8-2FAD-A640-A0D2-4CB2C14B7ED8}"/>
              </a:ext>
            </a:extLst>
          </p:cNvPr>
          <p:cNvPicPr>
            <a:picLocks noChangeAspect="1"/>
          </p:cNvPicPr>
          <p:nvPr/>
        </p:nvPicPr>
        <p:blipFill>
          <a:blip r:embed="rId8"/>
          <a:stretch>
            <a:fillRect/>
          </a:stretch>
        </p:blipFill>
        <p:spPr>
          <a:xfrm>
            <a:off x="8785530" y="2489197"/>
            <a:ext cx="1494362" cy="952656"/>
          </a:xfrm>
          <a:prstGeom prst="rect">
            <a:avLst/>
          </a:prstGeom>
          <a:effectLst>
            <a:outerShdw blurRad="50800" dist="38100" dir="2700000" algn="tl" rotWithShape="0">
              <a:prstClr val="black">
                <a:alpha val="40000"/>
              </a:prstClr>
            </a:outerShdw>
            <a:reflection blurRad="6350" stA="52000" endA="300" endPos="22349" dir="5400000" sy="-100000" algn="bl" rotWithShape="0"/>
          </a:effectLst>
        </p:spPr>
      </p:pic>
      <p:sp>
        <p:nvSpPr>
          <p:cNvPr id="28" name="TextBox 27">
            <a:extLst>
              <a:ext uri="{FF2B5EF4-FFF2-40B4-BE49-F238E27FC236}">
                <a16:creationId xmlns:a16="http://schemas.microsoft.com/office/drawing/2014/main" id="{9F884CF8-2040-8A4C-8027-682BCFE6141C}"/>
              </a:ext>
            </a:extLst>
          </p:cNvPr>
          <p:cNvSpPr txBox="1"/>
          <p:nvPr/>
        </p:nvSpPr>
        <p:spPr>
          <a:xfrm>
            <a:off x="10463214" y="2686913"/>
            <a:ext cx="1250388" cy="461665"/>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reverse: </a:t>
            </a:r>
          </a:p>
          <a:p>
            <a:pPr marL="171450" indent="-171450">
              <a:buFont typeface="Arial" panose="020B0604020202020204" pitchFamily="34" charset="0"/>
              <a:buChar char="•"/>
            </a:pPr>
            <a:r>
              <a:rPr lang="en-GB" sz="1000" dirty="0">
                <a:latin typeface="Roboto" panose="02000000000000000000" pitchFamily="2" charset="0"/>
                <a:ea typeface="Roboto" panose="02000000000000000000" pitchFamily="2" charset="0"/>
                <a:cs typeface="Roboto" panose="02000000000000000000" pitchFamily="2" charset="0"/>
              </a:rPr>
              <a:t>Full card Black and Overlay printing</a:t>
            </a:r>
          </a:p>
        </p:txBody>
      </p:sp>
    </p:spTree>
    <p:extLst>
      <p:ext uri="{BB962C8B-B14F-4D97-AF65-F5344CB8AC3E}">
        <p14:creationId xmlns:p14="http://schemas.microsoft.com/office/powerpoint/2010/main" val="110113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5" y="623148"/>
            <a:ext cx="8245760"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err="1">
                <a:latin typeface="Roboto Light" panose="02000000000000000000" pitchFamily="2" charset="0"/>
                <a:ea typeface="Roboto Light" panose="02000000000000000000" pitchFamily="2" charset="0"/>
                <a:cs typeface="Roboto Light" panose="02000000000000000000" pitchFamily="2" charset="0"/>
              </a:rPr>
              <a:t>YMCUvKO</a:t>
            </a:r>
            <a:r>
              <a:rPr lang="en-US" sz="4000" dirty="0">
                <a:latin typeface="Roboto Light" panose="02000000000000000000" pitchFamily="2" charset="0"/>
                <a:ea typeface="Roboto Light" panose="02000000000000000000" pitchFamily="2" charset="0"/>
                <a:cs typeface="Roboto Light" panose="02000000000000000000" pitchFamily="2" charset="0"/>
              </a:rPr>
              <a:t> ribbon 200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454057" cy="3000821"/>
          </a:xfrm>
          <a:prstGeom prst="rect">
            <a:avLst/>
          </a:prstGeom>
          <a:noFill/>
        </p:spPr>
        <p:txBody>
          <a:bodyPr wrap="square" lIns="0" tIns="0" rIns="0" bIns="0" rtlCol="0">
            <a:spAutoFit/>
          </a:bodyPr>
          <a:lstStyle/>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b="1" dirty="0" err="1">
                <a:latin typeface="Roboto" panose="02000000000000000000" pitchFamily="2" charset="0"/>
                <a:ea typeface="Roboto" panose="02000000000000000000" pitchFamily="2" charset="0"/>
                <a:cs typeface="Roboto" panose="02000000000000000000" pitchFamily="2" charset="0"/>
              </a:rPr>
              <a:t>chromXpert</a:t>
            </a:r>
            <a:r>
              <a:rPr lang="en-US" sz="1100" baseline="30000" dirty="0">
                <a:latin typeface="Roboto" panose="02000000000000000000" pitchFamily="2" charset="0"/>
                <a:ea typeface="Roboto" panose="02000000000000000000" pitchFamily="2" charset="0"/>
                <a:cs typeface="Roboto" panose="02000000000000000000" pitchFamily="2" charset="0"/>
              </a:rPr>
              <a: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YMCUvKO</a:t>
            </a:r>
            <a:r>
              <a:rPr lang="en-US" sz="1100" dirty="0">
                <a:latin typeface="Roboto" panose="02000000000000000000" pitchFamily="2" charset="0"/>
                <a:ea typeface="Roboto" panose="02000000000000000000" pitchFamily="2" charset="0"/>
                <a:cs typeface="Roboto" panose="02000000000000000000" pitchFamily="2" charset="0"/>
              </a:rPr>
              <a:t> ribbon is developed and harmonized for the use with Matica MC310 printers. </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The ribbon consists of three full size dye sublimation </a:t>
            </a:r>
            <a:r>
              <a:rPr lang="en-US" sz="1100" b="1" dirty="0">
                <a:latin typeface="Roboto" panose="02000000000000000000" pitchFamily="2" charset="0"/>
                <a:ea typeface="Roboto" panose="02000000000000000000" pitchFamily="2" charset="0"/>
                <a:cs typeface="Roboto" panose="02000000000000000000" pitchFamily="2" charset="0"/>
              </a:rPr>
              <a:t>color panels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Y</a:t>
            </a:r>
            <a:r>
              <a:rPr lang="en-US" sz="1100" dirty="0">
                <a:latin typeface="Roboto" panose="02000000000000000000" pitchFamily="2" charset="0"/>
                <a:ea typeface="Roboto" panose="02000000000000000000" pitchFamily="2" charset="0"/>
                <a:cs typeface="Roboto" panose="02000000000000000000" pitchFamily="2" charset="0"/>
              </a:rPr>
              <a:t>ellow, </a:t>
            </a:r>
            <a:r>
              <a:rPr lang="en-US" sz="1100" b="1" dirty="0">
                <a:latin typeface="Roboto" panose="02000000000000000000" pitchFamily="2" charset="0"/>
                <a:ea typeface="Roboto" panose="02000000000000000000" pitchFamily="2" charset="0"/>
                <a:cs typeface="Roboto" panose="02000000000000000000" pitchFamily="2" charset="0"/>
              </a:rPr>
              <a:t>M</a:t>
            </a:r>
            <a:r>
              <a:rPr lang="en-US" sz="1100" dirty="0">
                <a:latin typeface="Roboto" panose="02000000000000000000" pitchFamily="2" charset="0"/>
                <a:ea typeface="Roboto" panose="02000000000000000000" pitchFamily="2" charset="0"/>
                <a:cs typeface="Roboto" panose="02000000000000000000" pitchFamily="2" charset="0"/>
              </a:rPr>
              <a:t>agenta and </a:t>
            </a:r>
            <a:r>
              <a:rPr lang="en-US" sz="1100" b="1" dirty="0">
                <a:latin typeface="Roboto" panose="02000000000000000000" pitchFamily="2" charset="0"/>
                <a:ea typeface="Roboto" panose="02000000000000000000" pitchFamily="2" charset="0"/>
                <a:cs typeface="Roboto" panose="02000000000000000000" pitchFamily="2" charset="0"/>
              </a:rPr>
              <a:t>C</a:t>
            </a:r>
            <a:r>
              <a:rPr lang="en-US" sz="11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One full size </a:t>
            </a:r>
            <a:r>
              <a:rPr lang="en-US" sz="1100" b="1" dirty="0">
                <a:latin typeface="Roboto" panose="02000000000000000000" pitchFamily="2" charset="0"/>
                <a:ea typeface="Roboto" panose="02000000000000000000" pitchFamily="2" charset="0"/>
                <a:cs typeface="Roboto" panose="02000000000000000000" pitchFamily="2" charset="0"/>
              </a:rPr>
              <a:t>UV color ink panel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err="1">
                <a:latin typeface="Roboto" panose="02000000000000000000" pitchFamily="2" charset="0"/>
                <a:ea typeface="Roboto" panose="02000000000000000000" pitchFamily="2" charset="0"/>
                <a:cs typeface="Roboto" panose="02000000000000000000" pitchFamily="2" charset="0"/>
              </a:rPr>
              <a:t>Uv</a:t>
            </a:r>
            <a:r>
              <a:rPr lang="en-US" sz="1100" dirty="0">
                <a:latin typeface="Roboto" panose="02000000000000000000" pitchFamily="2" charset="0"/>
                <a:ea typeface="Roboto" panose="02000000000000000000" pitchFamily="2" charset="0"/>
                <a:cs typeface="Roboto" panose="02000000000000000000" pitchFamily="2" charset="0"/>
              </a:rPr>
              <a:t>)</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A full-size thermal transfer </a:t>
            </a:r>
            <a:r>
              <a:rPr lang="en-US" sz="1100" b="1" dirty="0">
                <a:latin typeface="Roboto" panose="02000000000000000000" pitchFamily="2" charset="0"/>
                <a:ea typeface="Roboto" panose="02000000000000000000" pitchFamily="2" charset="0"/>
                <a:cs typeface="Roboto" panose="02000000000000000000" pitchFamily="2" charset="0"/>
              </a:rPr>
              <a:t>resin panel</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b="1" dirty="0">
                <a:latin typeface="Roboto" panose="02000000000000000000" pitchFamily="2" charset="0"/>
                <a:ea typeface="Roboto" panose="02000000000000000000" pitchFamily="2" charset="0"/>
                <a:cs typeface="Roboto" panose="02000000000000000000" pitchFamily="2" charset="0"/>
              </a:rPr>
              <a:t>K</a:t>
            </a:r>
            <a:r>
              <a:rPr lang="en-US" sz="1100" dirty="0">
                <a:latin typeface="Roboto" panose="02000000000000000000" pitchFamily="2" charset="0"/>
                <a:ea typeface="Roboto" panose="02000000000000000000" pitchFamily="2" charset="0"/>
                <a:cs typeface="Roboto" panose="02000000000000000000" pitchFamily="2" charset="0"/>
              </a:rPr>
              <a:t>-Black)</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One full size clear </a:t>
            </a:r>
            <a:r>
              <a:rPr lang="en-US" sz="1100" b="1" dirty="0">
                <a:latin typeface="Roboto" panose="02000000000000000000" pitchFamily="2" charset="0"/>
                <a:ea typeface="Roboto" panose="02000000000000000000" pitchFamily="2" charset="0"/>
                <a:cs typeface="Roboto" panose="02000000000000000000" pitchFamily="2" charset="0"/>
              </a:rPr>
              <a:t>overlay panel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O</a:t>
            </a:r>
            <a:r>
              <a:rPr lang="en-US" sz="11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of the card. The varnish type Overlay panel protects the printed information and make them remain long-lasting on the card. The </a:t>
            </a:r>
            <a:r>
              <a:rPr lang="en-US" sz="1100" dirty="0" err="1">
                <a:latin typeface="Roboto" panose="02000000000000000000" pitchFamily="2" charset="0"/>
                <a:ea typeface="Roboto" panose="02000000000000000000" pitchFamily="2" charset="0"/>
                <a:cs typeface="Roboto" panose="02000000000000000000" pitchFamily="2" charset="0"/>
              </a:rPr>
              <a:t>Uv</a:t>
            </a:r>
            <a:r>
              <a:rPr lang="en-US" sz="1100" dirty="0">
                <a:latin typeface="Roboto" panose="02000000000000000000" pitchFamily="2" charset="0"/>
                <a:ea typeface="Roboto" panose="02000000000000000000" pitchFamily="2" charset="0"/>
                <a:cs typeface="Roboto" panose="02000000000000000000" pitchFamily="2" charset="0"/>
              </a:rPr>
              <a:t> (Ultraviolet) ink panel applies any graphic or text in </a:t>
            </a:r>
            <a:r>
              <a:rPr lang="en-US" sz="1100" dirty="0" err="1">
                <a:latin typeface="Roboto" panose="02000000000000000000" pitchFamily="2" charset="0"/>
                <a:ea typeface="Roboto" panose="02000000000000000000" pitchFamily="2" charset="0"/>
                <a:cs typeface="Roboto" panose="02000000000000000000" pitchFamily="2" charset="0"/>
              </a:rPr>
              <a:t>Uv</a:t>
            </a:r>
            <a:r>
              <a:rPr lang="en-US" sz="1100" dirty="0">
                <a:latin typeface="Roboto" panose="02000000000000000000" pitchFamily="2" charset="0"/>
                <a:ea typeface="Roboto" panose="02000000000000000000" pitchFamily="2" charset="0"/>
                <a:cs typeface="Roboto" panose="02000000000000000000" pitchFamily="2" charset="0"/>
              </a:rPr>
              <a:t> (Ultraviolet) ink, which appears only when the card is exposed to an ultraviolet light source. This ribbon type is perfect, when additional security is requested. This ribbon is perfect for printing on PVC card material or any other card materials with a PVC top coating </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dirty="0" err="1">
                <a:latin typeface="Roboto" panose="02000000000000000000" pitchFamily="2" charset="0"/>
                <a:ea typeface="Roboto" panose="02000000000000000000" pitchFamily="2" charset="0"/>
                <a:cs typeface="Roboto" panose="02000000000000000000" pitchFamily="2" charset="0"/>
              </a:rPr>
              <a:t>YMCUvKO</a:t>
            </a:r>
            <a:r>
              <a:rPr lang="en-US" sz="1100" dirty="0">
                <a:latin typeface="Roboto" panose="02000000000000000000" pitchFamily="2" charset="0"/>
                <a:ea typeface="Roboto" panose="02000000000000000000" pitchFamily="2" charset="0"/>
                <a:cs typeface="Roboto" panose="02000000000000000000" pitchFamily="2" charset="0"/>
              </a:rPr>
              <a:t>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a:t>
            </a:r>
            <a:r>
              <a:rPr lang="en-US" sz="1000" b="1" dirty="0" err="1">
                <a:latin typeface="Roboto" panose="02000000000000000000" pitchFamily="2" charset="0"/>
                <a:ea typeface="Roboto" panose="02000000000000000000" pitchFamily="2" charset="0"/>
                <a:cs typeface="Roboto" panose="02000000000000000000" pitchFamily="2" charset="0"/>
              </a:rPr>
              <a:t>YMCUvKO</a:t>
            </a:r>
            <a:r>
              <a:rPr lang="en-US" sz="1000" b="1" dirty="0">
                <a:latin typeface="Roboto" panose="02000000000000000000" pitchFamily="2" charset="0"/>
                <a:ea typeface="Roboto" panose="02000000000000000000" pitchFamily="2" charset="0"/>
                <a:cs typeface="Roboto" panose="02000000000000000000" pitchFamily="2" charset="0"/>
              </a:rPr>
              <a:t>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sp>
        <p:nvSpPr>
          <p:cNvPr id="45" name="TextBox 44">
            <a:extLst>
              <a:ext uri="{FF2B5EF4-FFF2-40B4-BE49-F238E27FC236}">
                <a16:creationId xmlns:a16="http://schemas.microsoft.com/office/drawing/2014/main" id="{6680DCAA-0894-814F-A1A5-E08BBB694043}"/>
              </a:ext>
            </a:extLst>
          </p:cNvPr>
          <p:cNvSpPr txBox="1"/>
          <p:nvPr/>
        </p:nvSpPr>
        <p:spPr>
          <a:xfrm>
            <a:off x="10463214" y="1059460"/>
            <a:ext cx="1579930" cy="307777"/>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Full card color printing</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7A4BED2E-6DD9-B546-93F7-183E5BF2FCB0}"/>
              </a:ext>
            </a:extLst>
          </p:cNvPr>
          <p:cNvPicPr>
            <a:picLocks noChangeAspect="1"/>
          </p:cNvPicPr>
          <p:nvPr/>
        </p:nvPicPr>
        <p:blipFill>
          <a:blip r:embed="rId6"/>
          <a:stretch>
            <a:fillRect/>
          </a:stretch>
        </p:blipFill>
        <p:spPr>
          <a:xfrm>
            <a:off x="8751975" y="762195"/>
            <a:ext cx="1494362" cy="969886"/>
          </a:xfrm>
          <a:prstGeom prst="rect">
            <a:avLst/>
          </a:prstGeom>
          <a:effectLst>
            <a:outerShdw blurRad="50800" dist="38100" dir="2700000" algn="tl" rotWithShape="0">
              <a:prstClr val="black">
                <a:alpha val="40000"/>
              </a:prstClr>
            </a:outerShdw>
            <a:reflection blurRad="6350" stA="52000" endA="300" endPos="18000" dir="5400000" sy="-100000" algn="bl" rotWithShape="0"/>
          </a:effectLst>
        </p:spPr>
      </p:pic>
      <p:sp>
        <p:nvSpPr>
          <p:cNvPr id="30" name="TextBox 29">
            <a:extLst>
              <a:ext uri="{FF2B5EF4-FFF2-40B4-BE49-F238E27FC236}">
                <a16:creationId xmlns:a16="http://schemas.microsoft.com/office/drawing/2014/main" id="{79DF4615-7B39-F64B-B4A9-2CB9ED9C4F21}"/>
              </a:ext>
            </a:extLst>
          </p:cNvPr>
          <p:cNvSpPr txBox="1"/>
          <p:nvPr/>
        </p:nvSpPr>
        <p:spPr>
          <a:xfrm>
            <a:off x="10463214" y="2127062"/>
            <a:ext cx="1728784" cy="307777"/>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err="1">
                <a:latin typeface="Roboto" panose="02000000000000000000" pitchFamily="2" charset="0"/>
                <a:ea typeface="Roboto" panose="02000000000000000000" pitchFamily="2" charset="0"/>
                <a:cs typeface="Roboto" panose="02000000000000000000" pitchFamily="2" charset="0"/>
              </a:rPr>
              <a:t>Uv</a:t>
            </a:r>
            <a:r>
              <a:rPr lang="en-US" sz="1000" dirty="0">
                <a:latin typeface="Roboto" panose="02000000000000000000" pitchFamily="2" charset="0"/>
                <a:ea typeface="Roboto" panose="02000000000000000000" pitchFamily="2" charset="0"/>
                <a:cs typeface="Roboto" panose="02000000000000000000" pitchFamily="2" charset="0"/>
              </a:rPr>
              <a:t> (ultraviolet) ink Bitmap</a:t>
            </a:r>
          </a:p>
        </p:txBody>
      </p:sp>
      <p:sp>
        <p:nvSpPr>
          <p:cNvPr id="35" name="TextBox 34">
            <a:extLst>
              <a:ext uri="{FF2B5EF4-FFF2-40B4-BE49-F238E27FC236}">
                <a16:creationId xmlns:a16="http://schemas.microsoft.com/office/drawing/2014/main" id="{E8F1EEB5-5736-5B44-B7AA-EA8D6CD65F1A}"/>
              </a:ext>
            </a:extLst>
          </p:cNvPr>
          <p:cNvSpPr txBox="1"/>
          <p:nvPr/>
        </p:nvSpPr>
        <p:spPr>
          <a:xfrm>
            <a:off x="10463214" y="3179476"/>
            <a:ext cx="1579930" cy="461665"/>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Final card with </a:t>
            </a:r>
            <a:r>
              <a:rPr lang="en-US" sz="1000" dirty="0" err="1">
                <a:latin typeface="Roboto" panose="02000000000000000000" pitchFamily="2" charset="0"/>
                <a:ea typeface="Roboto" panose="02000000000000000000" pitchFamily="2" charset="0"/>
                <a:cs typeface="Roboto" panose="02000000000000000000" pitchFamily="2" charset="0"/>
              </a:rPr>
              <a:t>Uv</a:t>
            </a:r>
            <a:r>
              <a:rPr lang="en-US" sz="1000" dirty="0">
                <a:latin typeface="Roboto" panose="02000000000000000000" pitchFamily="2" charset="0"/>
                <a:ea typeface="Roboto" panose="02000000000000000000" pitchFamily="2" charset="0"/>
                <a:cs typeface="Roboto" panose="02000000000000000000" pitchFamily="2" charset="0"/>
              </a:rPr>
              <a:t> (ultraviolet) print applied</a:t>
            </a:r>
          </a:p>
        </p:txBody>
      </p:sp>
      <p:pic>
        <p:nvPicPr>
          <p:cNvPr id="16" name="Picture 15" descr="Graphical user interface, application&#10;&#10;Description automatically generated">
            <a:extLst>
              <a:ext uri="{FF2B5EF4-FFF2-40B4-BE49-F238E27FC236}">
                <a16:creationId xmlns:a16="http://schemas.microsoft.com/office/drawing/2014/main" id="{94F115C7-C28C-FE46-A64E-CF1ADAA86B67}"/>
              </a:ext>
            </a:extLst>
          </p:cNvPr>
          <p:cNvPicPr>
            <a:picLocks noChangeAspect="1"/>
          </p:cNvPicPr>
          <p:nvPr/>
        </p:nvPicPr>
        <p:blipFill>
          <a:blip r:embed="rId7"/>
          <a:stretch>
            <a:fillRect/>
          </a:stretch>
        </p:blipFill>
        <p:spPr>
          <a:xfrm>
            <a:off x="3532671" y="5484478"/>
            <a:ext cx="6930543" cy="944064"/>
          </a:xfrm>
          <a:prstGeom prst="rect">
            <a:avLst/>
          </a:prstGeom>
        </p:spPr>
      </p:pic>
      <p:pic>
        <p:nvPicPr>
          <p:cNvPr id="18" name="Picture 17" descr="A black and white sign&#10;&#10;Description automatically generated with low confidence">
            <a:extLst>
              <a:ext uri="{FF2B5EF4-FFF2-40B4-BE49-F238E27FC236}">
                <a16:creationId xmlns:a16="http://schemas.microsoft.com/office/drawing/2014/main" id="{8EC5B6BC-1264-CB46-8149-5200DC0B2680}"/>
              </a:ext>
            </a:extLst>
          </p:cNvPr>
          <p:cNvPicPr>
            <a:picLocks noChangeAspect="1"/>
          </p:cNvPicPr>
          <p:nvPr/>
        </p:nvPicPr>
        <p:blipFill>
          <a:blip r:embed="rId8"/>
          <a:stretch>
            <a:fillRect/>
          </a:stretch>
        </p:blipFill>
        <p:spPr>
          <a:xfrm>
            <a:off x="8751975" y="1846243"/>
            <a:ext cx="1494362" cy="969886"/>
          </a:xfrm>
          <a:prstGeom prst="rect">
            <a:avLst/>
          </a:prstGeom>
          <a:effectLst>
            <a:outerShdw blurRad="50800" dist="38100" dir="2700000" algn="tl" rotWithShape="0">
              <a:prstClr val="black">
                <a:alpha val="40000"/>
              </a:prstClr>
            </a:outerShdw>
            <a:reflection blurRad="6350" stA="52000" endA="300" endPos="16804" dir="5400000" sy="-100000" algn="bl" rotWithShape="0"/>
          </a:effectLst>
        </p:spPr>
      </p:pic>
      <p:pic>
        <p:nvPicPr>
          <p:cNvPr id="25" name="Picture 24" descr="Text&#10;&#10;Description automatically generated">
            <a:extLst>
              <a:ext uri="{FF2B5EF4-FFF2-40B4-BE49-F238E27FC236}">
                <a16:creationId xmlns:a16="http://schemas.microsoft.com/office/drawing/2014/main" id="{80CBCDF3-1228-3B44-A62D-43DDD4E79A5E}"/>
              </a:ext>
            </a:extLst>
          </p:cNvPr>
          <p:cNvPicPr>
            <a:picLocks noChangeAspect="1"/>
          </p:cNvPicPr>
          <p:nvPr/>
        </p:nvPicPr>
        <p:blipFill>
          <a:blip r:embed="rId9"/>
          <a:stretch>
            <a:fillRect/>
          </a:stretch>
        </p:blipFill>
        <p:spPr>
          <a:xfrm>
            <a:off x="8751976" y="2929964"/>
            <a:ext cx="1494362" cy="969885"/>
          </a:xfrm>
          <a:prstGeom prst="rect">
            <a:avLst/>
          </a:prstGeom>
          <a:effectLst>
            <a:outerShdw blurRad="50800" dist="38100" dir="2700000" algn="tl" rotWithShape="0">
              <a:prstClr val="black">
                <a:alpha val="40000"/>
              </a:prstClr>
            </a:outerShdw>
            <a:reflection blurRad="6350" stA="52000" endA="300" endPos="16804" dir="5400000" sy="-100000" algn="bl" rotWithShape="0"/>
          </a:effectLst>
        </p:spPr>
      </p:pic>
    </p:spTree>
    <p:extLst>
      <p:ext uri="{BB962C8B-B14F-4D97-AF65-F5344CB8AC3E}">
        <p14:creationId xmlns:p14="http://schemas.microsoft.com/office/powerpoint/2010/main" val="322415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5" y="623148"/>
            <a:ext cx="8245760"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err="1">
                <a:latin typeface="Roboto Light" panose="02000000000000000000" pitchFamily="2" charset="0"/>
                <a:ea typeface="Roboto Light" panose="02000000000000000000" pitchFamily="2" charset="0"/>
                <a:cs typeface="Roboto Light" panose="02000000000000000000" pitchFamily="2" charset="0"/>
              </a:rPr>
              <a:t>YMCScKO</a:t>
            </a:r>
            <a:r>
              <a:rPr lang="en-US" sz="4000" dirty="0">
                <a:latin typeface="Roboto Light" panose="02000000000000000000" pitchFamily="2" charset="0"/>
                <a:ea typeface="Roboto Light" panose="02000000000000000000" pitchFamily="2" charset="0"/>
                <a:cs typeface="Roboto Light" panose="02000000000000000000" pitchFamily="2" charset="0"/>
              </a:rPr>
              <a:t> ribbon 200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454057" cy="2831544"/>
          </a:xfrm>
          <a:prstGeom prst="rect">
            <a:avLst/>
          </a:prstGeom>
          <a:noFill/>
        </p:spPr>
        <p:txBody>
          <a:bodyPr wrap="square" lIns="0" tIns="0" rIns="0" bIns="0" rtlCol="0">
            <a:spAutoFit/>
          </a:bodyPr>
          <a:lstStyle/>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b="1" dirty="0" err="1">
                <a:latin typeface="Roboto" panose="02000000000000000000" pitchFamily="2" charset="0"/>
                <a:ea typeface="Roboto" panose="02000000000000000000" pitchFamily="2" charset="0"/>
                <a:cs typeface="Roboto" panose="02000000000000000000" pitchFamily="2" charset="0"/>
              </a:rPr>
              <a:t>chromXpert</a:t>
            </a:r>
            <a:r>
              <a:rPr lang="en-US" sz="1100" baseline="30000" dirty="0">
                <a:latin typeface="Roboto" panose="02000000000000000000" pitchFamily="2" charset="0"/>
                <a:ea typeface="Roboto" panose="02000000000000000000" pitchFamily="2" charset="0"/>
                <a:cs typeface="Roboto" panose="02000000000000000000" pitchFamily="2" charset="0"/>
              </a:rPr>
              <a: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YMCScKO</a:t>
            </a:r>
            <a:r>
              <a:rPr lang="en-US" sz="1100" dirty="0">
                <a:latin typeface="Roboto" panose="02000000000000000000" pitchFamily="2" charset="0"/>
                <a:ea typeface="Roboto" panose="02000000000000000000" pitchFamily="2" charset="0"/>
                <a:cs typeface="Roboto" panose="02000000000000000000" pitchFamily="2" charset="0"/>
              </a:rPr>
              <a:t> ribbon is developed and harmonized for the use with Matica MC310 printers. </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The ribbon consists of three full size dye sublimation </a:t>
            </a:r>
            <a:r>
              <a:rPr lang="en-US" sz="1100" b="1" dirty="0">
                <a:latin typeface="Roboto" panose="02000000000000000000" pitchFamily="2" charset="0"/>
                <a:ea typeface="Roboto" panose="02000000000000000000" pitchFamily="2" charset="0"/>
                <a:cs typeface="Roboto" panose="02000000000000000000" pitchFamily="2" charset="0"/>
              </a:rPr>
              <a:t>color panels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Y</a:t>
            </a:r>
            <a:r>
              <a:rPr lang="en-US" sz="1100" dirty="0">
                <a:latin typeface="Roboto" panose="02000000000000000000" pitchFamily="2" charset="0"/>
                <a:ea typeface="Roboto" panose="02000000000000000000" pitchFamily="2" charset="0"/>
                <a:cs typeface="Roboto" panose="02000000000000000000" pitchFamily="2" charset="0"/>
              </a:rPr>
              <a:t>ellow, </a:t>
            </a:r>
            <a:r>
              <a:rPr lang="en-US" sz="1100" b="1" dirty="0">
                <a:latin typeface="Roboto" panose="02000000000000000000" pitchFamily="2" charset="0"/>
                <a:ea typeface="Roboto" panose="02000000000000000000" pitchFamily="2" charset="0"/>
                <a:cs typeface="Roboto" panose="02000000000000000000" pitchFamily="2" charset="0"/>
              </a:rPr>
              <a:t>M</a:t>
            </a:r>
            <a:r>
              <a:rPr lang="en-US" sz="1100" dirty="0">
                <a:latin typeface="Roboto" panose="02000000000000000000" pitchFamily="2" charset="0"/>
                <a:ea typeface="Roboto" panose="02000000000000000000" pitchFamily="2" charset="0"/>
                <a:cs typeface="Roboto" panose="02000000000000000000" pitchFamily="2" charset="0"/>
              </a:rPr>
              <a:t>agenta and </a:t>
            </a:r>
            <a:r>
              <a:rPr lang="en-US" sz="1100" b="1" dirty="0">
                <a:latin typeface="Roboto" panose="02000000000000000000" pitchFamily="2" charset="0"/>
                <a:ea typeface="Roboto" panose="02000000000000000000" pitchFamily="2" charset="0"/>
                <a:cs typeface="Roboto" panose="02000000000000000000" pitchFamily="2" charset="0"/>
              </a:rPr>
              <a:t>C</a:t>
            </a:r>
            <a:r>
              <a:rPr lang="en-US" sz="11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One full size </a:t>
            </a:r>
            <a:r>
              <a:rPr lang="en-US" sz="1100" b="1" dirty="0">
                <a:latin typeface="Roboto" panose="02000000000000000000" pitchFamily="2" charset="0"/>
                <a:ea typeface="Roboto" panose="02000000000000000000" pitchFamily="2" charset="0"/>
                <a:cs typeface="Roboto" panose="02000000000000000000" pitchFamily="2" charset="0"/>
              </a:rPr>
              <a:t>security ink panel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Sc</a:t>
            </a:r>
            <a:r>
              <a:rPr lang="en-US" sz="1100" dirty="0">
                <a:latin typeface="Roboto" panose="02000000000000000000" pitchFamily="2" charset="0"/>
                <a:ea typeface="Roboto" panose="02000000000000000000" pitchFamily="2" charset="0"/>
                <a:cs typeface="Roboto" panose="02000000000000000000" pitchFamily="2" charset="0"/>
              </a:rPr>
              <a:t>)</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A full-size thermal transfer </a:t>
            </a:r>
            <a:r>
              <a:rPr lang="en-US" sz="1100" b="1" dirty="0">
                <a:latin typeface="Roboto" panose="02000000000000000000" pitchFamily="2" charset="0"/>
                <a:ea typeface="Roboto" panose="02000000000000000000" pitchFamily="2" charset="0"/>
                <a:cs typeface="Roboto" panose="02000000000000000000" pitchFamily="2" charset="0"/>
              </a:rPr>
              <a:t>resin panel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K</a:t>
            </a:r>
            <a:r>
              <a:rPr lang="en-US" sz="1100" dirty="0">
                <a:latin typeface="Roboto" panose="02000000000000000000" pitchFamily="2" charset="0"/>
                <a:ea typeface="Roboto" panose="02000000000000000000" pitchFamily="2" charset="0"/>
                <a:cs typeface="Roboto" panose="02000000000000000000" pitchFamily="2" charset="0"/>
              </a:rPr>
              <a:t>-Black)</a:t>
            </a:r>
          </a:p>
          <a:p>
            <a:pPr marL="171450" indent="-171450">
              <a:spcAft>
                <a:spcPts val="600"/>
              </a:spcAft>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One full size clear </a:t>
            </a:r>
            <a:r>
              <a:rPr lang="en-US" sz="1100" b="1" dirty="0">
                <a:latin typeface="Roboto" panose="02000000000000000000" pitchFamily="2" charset="0"/>
                <a:ea typeface="Roboto" panose="02000000000000000000" pitchFamily="2" charset="0"/>
                <a:cs typeface="Roboto" panose="02000000000000000000" pitchFamily="2" charset="0"/>
              </a:rPr>
              <a:t>overlay panel </a:t>
            </a:r>
            <a:r>
              <a:rPr lang="en-US" sz="1100"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O</a:t>
            </a:r>
            <a:r>
              <a:rPr lang="en-US" sz="11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of the card. The varnish type overlay panel protects the printed information and make them remain long-lasting on the card. The Sc (security) ink panel applies any graphic or text  using a security ink (Sc), which appears only when the card is tilted. This ribbon type is recommended, when additional security is requested. This ribbon is perfect for printing on PVC card material or any other card materials with a PVC top coating.</a:t>
            </a:r>
          </a:p>
          <a:p>
            <a:pPr>
              <a:spcAft>
                <a:spcPts val="600"/>
              </a:spcAft>
            </a:pPr>
            <a:r>
              <a:rPr lang="en-US" sz="1100" dirty="0">
                <a:latin typeface="Roboto" panose="02000000000000000000" pitchFamily="2" charset="0"/>
                <a:ea typeface="Roboto" panose="02000000000000000000" pitchFamily="2" charset="0"/>
                <a:cs typeface="Roboto" panose="02000000000000000000" pitchFamily="2" charset="0"/>
              </a:rPr>
              <a:t>The </a:t>
            </a:r>
            <a:r>
              <a:rPr lang="en-US" sz="1100" dirty="0" err="1">
                <a:latin typeface="Roboto" panose="02000000000000000000" pitchFamily="2" charset="0"/>
                <a:ea typeface="Roboto" panose="02000000000000000000" pitchFamily="2" charset="0"/>
                <a:cs typeface="Roboto" panose="02000000000000000000" pitchFamily="2" charset="0"/>
              </a:rPr>
              <a:t>YMCScKO</a:t>
            </a:r>
            <a:r>
              <a:rPr lang="en-US" sz="1100" dirty="0">
                <a:latin typeface="Roboto" panose="02000000000000000000" pitchFamily="2" charset="0"/>
                <a:ea typeface="Roboto" panose="02000000000000000000" pitchFamily="2" charset="0"/>
                <a:cs typeface="Roboto" panose="02000000000000000000" pitchFamily="2" charset="0"/>
              </a:rPr>
              <a:t>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a:t>
            </a:r>
            <a:r>
              <a:rPr lang="en-US" sz="1000" b="1" dirty="0" err="1">
                <a:latin typeface="Roboto" panose="02000000000000000000" pitchFamily="2" charset="0"/>
                <a:ea typeface="Roboto" panose="02000000000000000000" pitchFamily="2" charset="0"/>
                <a:cs typeface="Roboto" panose="02000000000000000000" pitchFamily="2" charset="0"/>
              </a:rPr>
              <a:t>YMCScKO</a:t>
            </a:r>
            <a:r>
              <a:rPr lang="en-US" sz="1000" b="1" dirty="0">
                <a:latin typeface="Roboto" panose="02000000000000000000" pitchFamily="2" charset="0"/>
                <a:ea typeface="Roboto" panose="02000000000000000000" pitchFamily="2" charset="0"/>
                <a:cs typeface="Roboto" panose="02000000000000000000" pitchFamily="2" charset="0"/>
              </a:rPr>
              <a:t>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sp>
        <p:nvSpPr>
          <p:cNvPr id="45" name="TextBox 44">
            <a:extLst>
              <a:ext uri="{FF2B5EF4-FFF2-40B4-BE49-F238E27FC236}">
                <a16:creationId xmlns:a16="http://schemas.microsoft.com/office/drawing/2014/main" id="{6680DCAA-0894-814F-A1A5-E08BBB694043}"/>
              </a:ext>
            </a:extLst>
          </p:cNvPr>
          <p:cNvSpPr txBox="1"/>
          <p:nvPr/>
        </p:nvSpPr>
        <p:spPr>
          <a:xfrm>
            <a:off x="10463214" y="1059460"/>
            <a:ext cx="1579930" cy="307777"/>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Full card color printing</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7A4BED2E-6DD9-B546-93F7-183E5BF2FCB0}"/>
              </a:ext>
            </a:extLst>
          </p:cNvPr>
          <p:cNvPicPr>
            <a:picLocks noChangeAspect="1"/>
          </p:cNvPicPr>
          <p:nvPr/>
        </p:nvPicPr>
        <p:blipFill>
          <a:blip r:embed="rId6"/>
          <a:stretch>
            <a:fillRect/>
          </a:stretch>
        </p:blipFill>
        <p:spPr>
          <a:xfrm>
            <a:off x="8751975" y="762195"/>
            <a:ext cx="1494362" cy="969886"/>
          </a:xfrm>
          <a:prstGeom prst="rect">
            <a:avLst/>
          </a:prstGeom>
          <a:effectLst>
            <a:outerShdw blurRad="50800" dist="38100" dir="2700000" algn="tl" rotWithShape="0">
              <a:prstClr val="black">
                <a:alpha val="40000"/>
              </a:prstClr>
            </a:outerShdw>
            <a:reflection blurRad="6350" stA="52000" endA="300" endPos="18000" dir="5400000" sy="-100000" algn="bl" rotWithShape="0"/>
          </a:effectLst>
        </p:spPr>
      </p:pic>
      <p:sp>
        <p:nvSpPr>
          <p:cNvPr id="30" name="TextBox 29">
            <a:extLst>
              <a:ext uri="{FF2B5EF4-FFF2-40B4-BE49-F238E27FC236}">
                <a16:creationId xmlns:a16="http://schemas.microsoft.com/office/drawing/2014/main" id="{79DF4615-7B39-F64B-B4A9-2CB9ED9C4F21}"/>
              </a:ext>
            </a:extLst>
          </p:cNvPr>
          <p:cNvSpPr txBox="1"/>
          <p:nvPr/>
        </p:nvSpPr>
        <p:spPr>
          <a:xfrm>
            <a:off x="10463214" y="2112760"/>
            <a:ext cx="1579930" cy="307777"/>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Sc (security) ink Bitmap</a:t>
            </a:r>
          </a:p>
        </p:txBody>
      </p:sp>
      <p:sp>
        <p:nvSpPr>
          <p:cNvPr id="35" name="TextBox 34">
            <a:extLst>
              <a:ext uri="{FF2B5EF4-FFF2-40B4-BE49-F238E27FC236}">
                <a16:creationId xmlns:a16="http://schemas.microsoft.com/office/drawing/2014/main" id="{E8F1EEB5-5736-5B44-B7AA-EA8D6CD65F1A}"/>
              </a:ext>
            </a:extLst>
          </p:cNvPr>
          <p:cNvSpPr txBox="1"/>
          <p:nvPr/>
        </p:nvSpPr>
        <p:spPr>
          <a:xfrm>
            <a:off x="10463214" y="3184074"/>
            <a:ext cx="1579930" cy="461665"/>
          </a:xfrm>
          <a:prstGeom prst="rect">
            <a:avLst/>
          </a:prstGeom>
          <a:noFill/>
          <a:effectLst>
            <a:reflection blurRad="6350" stA="52000" endA="300" endPos="12000" dir="5400000" sy="-100000" algn="bl" rotWithShape="0"/>
          </a:effectLst>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Final card with Sc (security) print applied</a:t>
            </a:r>
          </a:p>
        </p:txBody>
      </p:sp>
      <p:pic>
        <p:nvPicPr>
          <p:cNvPr id="18" name="Picture 17" descr="A black and white sign&#10;&#10;Description automatically generated with low confidence">
            <a:extLst>
              <a:ext uri="{FF2B5EF4-FFF2-40B4-BE49-F238E27FC236}">
                <a16:creationId xmlns:a16="http://schemas.microsoft.com/office/drawing/2014/main" id="{8EC5B6BC-1264-CB46-8149-5200DC0B2680}"/>
              </a:ext>
            </a:extLst>
          </p:cNvPr>
          <p:cNvPicPr>
            <a:picLocks noChangeAspect="1"/>
          </p:cNvPicPr>
          <p:nvPr/>
        </p:nvPicPr>
        <p:blipFill>
          <a:blip r:embed="rId7"/>
          <a:stretch>
            <a:fillRect/>
          </a:stretch>
        </p:blipFill>
        <p:spPr>
          <a:xfrm>
            <a:off x="8751975" y="1846243"/>
            <a:ext cx="1494362" cy="969886"/>
          </a:xfrm>
          <a:prstGeom prst="rect">
            <a:avLst/>
          </a:prstGeom>
          <a:effectLst>
            <a:outerShdw blurRad="50800" dist="38100" dir="2700000" algn="tl" rotWithShape="0">
              <a:prstClr val="black">
                <a:alpha val="40000"/>
              </a:prstClr>
            </a:outerShdw>
            <a:reflection blurRad="6350" stA="52000" endA="300" endPos="16804" dir="5400000" sy="-100000" algn="bl" rotWithShape="0"/>
          </a:effectLst>
        </p:spPr>
      </p:pic>
      <p:pic>
        <p:nvPicPr>
          <p:cNvPr id="3" name="Picture 2" descr="A picture containing graphical user interface&#10;&#10;Description automatically generated">
            <a:extLst>
              <a:ext uri="{FF2B5EF4-FFF2-40B4-BE49-F238E27FC236}">
                <a16:creationId xmlns:a16="http://schemas.microsoft.com/office/drawing/2014/main" id="{CE9714F4-9F79-484F-B48D-49BC4784C660}"/>
              </a:ext>
            </a:extLst>
          </p:cNvPr>
          <p:cNvPicPr>
            <a:picLocks noChangeAspect="1"/>
          </p:cNvPicPr>
          <p:nvPr/>
        </p:nvPicPr>
        <p:blipFill>
          <a:blip r:embed="rId8"/>
          <a:stretch>
            <a:fillRect/>
          </a:stretch>
        </p:blipFill>
        <p:spPr>
          <a:xfrm>
            <a:off x="3586924" y="5484478"/>
            <a:ext cx="6917958" cy="942350"/>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E38000CD-1080-0F46-A480-157901F3D885}"/>
              </a:ext>
            </a:extLst>
          </p:cNvPr>
          <p:cNvPicPr>
            <a:picLocks noChangeAspect="1"/>
          </p:cNvPicPr>
          <p:nvPr/>
        </p:nvPicPr>
        <p:blipFill>
          <a:blip r:embed="rId9"/>
          <a:stretch>
            <a:fillRect/>
          </a:stretch>
        </p:blipFill>
        <p:spPr>
          <a:xfrm>
            <a:off x="8751974" y="2929964"/>
            <a:ext cx="1494363" cy="969886"/>
          </a:xfrm>
          <a:prstGeom prst="rect">
            <a:avLst/>
          </a:prstGeom>
          <a:effectLst>
            <a:outerShdw blurRad="50800" dist="38100" dir="2700000" algn="tl" rotWithShape="0">
              <a:prstClr val="black">
                <a:alpha val="40000"/>
              </a:prstClr>
            </a:outerShdw>
            <a:reflection blurRad="6350" stA="52000" endA="300" endPos="17000" dir="5400000" sy="-100000" algn="bl" rotWithShape="0"/>
          </a:effectLst>
        </p:spPr>
      </p:pic>
    </p:spTree>
    <p:extLst>
      <p:ext uri="{BB962C8B-B14F-4D97-AF65-F5344CB8AC3E}">
        <p14:creationId xmlns:p14="http://schemas.microsoft.com/office/powerpoint/2010/main" val="165478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5" y="623148"/>
            <a:ext cx="8245760"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err="1">
                <a:latin typeface="Roboto Light" panose="02000000000000000000" pitchFamily="2" charset="0"/>
                <a:ea typeface="Roboto Light" panose="02000000000000000000" pitchFamily="2" charset="0"/>
                <a:cs typeface="Roboto Light" panose="02000000000000000000" pitchFamily="2" charset="0"/>
              </a:rPr>
              <a:t>UcYMCK</a:t>
            </a:r>
            <a:r>
              <a:rPr lang="en-US" sz="4000" dirty="0">
                <a:latin typeface="Roboto Light" panose="02000000000000000000" pitchFamily="2" charset="0"/>
                <a:ea typeface="Roboto Light" panose="02000000000000000000" pitchFamily="2" charset="0"/>
                <a:cs typeface="Roboto Light" panose="02000000000000000000" pitchFamily="2" charset="0"/>
              </a:rPr>
              <a:t> ribbon 200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810765" cy="2985433"/>
          </a:xfrm>
          <a:prstGeom prst="rect">
            <a:avLst/>
          </a:prstGeom>
          <a:noFill/>
        </p:spPr>
        <p:txBody>
          <a:bodyPr wrap="square" lIns="0" tIns="0" rIns="0" bIns="0" rtlCol="0">
            <a:spAutoFit/>
          </a:bodyPr>
          <a:lstStyle/>
          <a:p>
            <a:pPr>
              <a:spcAft>
                <a:spcPts val="600"/>
              </a:spcAft>
            </a:pPr>
            <a:r>
              <a:rPr lang="en-US" sz="1300" dirty="0">
                <a:latin typeface="Roboto" panose="02000000000000000000" pitchFamily="2" charset="0"/>
                <a:ea typeface="Roboto" panose="02000000000000000000" pitchFamily="2" charset="0"/>
                <a:cs typeface="Roboto" panose="02000000000000000000" pitchFamily="2" charset="0"/>
              </a:rPr>
              <a:t>The </a:t>
            </a:r>
            <a:r>
              <a:rPr lang="en-US" sz="1300" b="1" dirty="0" err="1">
                <a:latin typeface="Roboto" panose="02000000000000000000" pitchFamily="2" charset="0"/>
                <a:ea typeface="Roboto" panose="02000000000000000000" pitchFamily="2" charset="0"/>
                <a:cs typeface="Roboto" panose="02000000000000000000" pitchFamily="2" charset="0"/>
              </a:rPr>
              <a:t>chromXpert</a:t>
            </a:r>
            <a:r>
              <a:rPr lang="en-US" sz="1300" b="1" baseline="30000" dirty="0">
                <a:latin typeface="Roboto" panose="02000000000000000000" pitchFamily="2" charset="0"/>
                <a:ea typeface="Roboto" panose="02000000000000000000" pitchFamily="2" charset="0"/>
                <a:cs typeface="Roboto" panose="02000000000000000000" pitchFamily="2" charset="0"/>
              </a:rPr>
              <a:t>®</a:t>
            </a:r>
            <a:r>
              <a:rPr lang="en-US" sz="1300" dirty="0">
                <a:latin typeface="Roboto" panose="02000000000000000000" pitchFamily="2" charset="0"/>
                <a:ea typeface="Roboto" panose="02000000000000000000" pitchFamily="2" charset="0"/>
                <a:cs typeface="Roboto" panose="02000000000000000000" pitchFamily="2" charset="0"/>
              </a:rPr>
              <a:t> </a:t>
            </a:r>
            <a:r>
              <a:rPr lang="en-US" sz="1300" dirty="0" err="1">
                <a:latin typeface="Roboto" panose="02000000000000000000" pitchFamily="2" charset="0"/>
                <a:ea typeface="Roboto" panose="02000000000000000000" pitchFamily="2" charset="0"/>
                <a:cs typeface="Roboto" panose="02000000000000000000" pitchFamily="2" charset="0"/>
              </a:rPr>
              <a:t>UcYMCK</a:t>
            </a:r>
            <a:r>
              <a:rPr lang="en-US" sz="1300" dirty="0">
                <a:latin typeface="Roboto" panose="02000000000000000000" pitchFamily="2" charset="0"/>
                <a:ea typeface="Roboto" panose="02000000000000000000" pitchFamily="2" charset="0"/>
                <a:cs typeface="Roboto" panose="02000000000000000000" pitchFamily="2" charset="0"/>
              </a:rPr>
              <a:t> ribbon is developed and harmonized for the use with Matica MC310 printers. </a:t>
            </a:r>
          </a:p>
          <a:p>
            <a:pPr marL="285750" indent="-285750">
              <a:spcAft>
                <a:spcPts val="600"/>
              </a:spcAft>
              <a:buFont typeface="Arial" panose="020B0604020202020204" pitchFamily="34" charset="0"/>
              <a:buChar char="•"/>
            </a:pPr>
            <a:r>
              <a:rPr lang="en-US" sz="1300" dirty="0">
                <a:latin typeface="Roboto" panose="02000000000000000000" pitchFamily="2" charset="0"/>
                <a:ea typeface="Roboto" panose="02000000000000000000" pitchFamily="2" charset="0"/>
                <a:cs typeface="Roboto" panose="02000000000000000000" pitchFamily="2" charset="0"/>
              </a:rPr>
              <a:t>The ribbon consists of one full size </a:t>
            </a:r>
            <a:r>
              <a:rPr lang="en-US" sz="1300" b="1" dirty="0" err="1">
                <a:latin typeface="Roboto" panose="02000000000000000000" pitchFamily="2" charset="0"/>
                <a:ea typeface="Roboto" panose="02000000000000000000" pitchFamily="2" charset="0"/>
                <a:cs typeface="Roboto" panose="02000000000000000000" pitchFamily="2" charset="0"/>
              </a:rPr>
              <a:t>Unichroma</a:t>
            </a:r>
            <a:r>
              <a:rPr lang="en-US" sz="1300" baseline="30000" dirty="0">
                <a:latin typeface="Roboto" panose="02000000000000000000" pitchFamily="2" charset="0"/>
                <a:ea typeface="Roboto" panose="02000000000000000000" pitchFamily="2" charset="0"/>
                <a:cs typeface="Roboto" panose="02000000000000000000" pitchFamily="2" charset="0"/>
              </a:rPr>
              <a:t>®</a:t>
            </a:r>
            <a:r>
              <a:rPr lang="en-US" sz="1300" dirty="0">
                <a:latin typeface="Roboto" panose="02000000000000000000" pitchFamily="2" charset="0"/>
                <a:ea typeface="Roboto" panose="02000000000000000000" pitchFamily="2" charset="0"/>
                <a:cs typeface="Roboto" panose="02000000000000000000" pitchFamily="2" charset="0"/>
              </a:rPr>
              <a:t> </a:t>
            </a:r>
            <a:r>
              <a:rPr lang="en-US" sz="1300" b="1" dirty="0">
                <a:latin typeface="Roboto" panose="02000000000000000000" pitchFamily="2" charset="0"/>
                <a:ea typeface="Roboto" panose="02000000000000000000" pitchFamily="2" charset="0"/>
                <a:cs typeface="Roboto" panose="02000000000000000000" pitchFamily="2" charset="0"/>
              </a:rPr>
              <a:t>panel</a:t>
            </a:r>
            <a:r>
              <a:rPr lang="en-US" sz="1300" dirty="0">
                <a:latin typeface="Roboto" panose="02000000000000000000" pitchFamily="2" charset="0"/>
                <a:ea typeface="Roboto" panose="02000000000000000000" pitchFamily="2" charset="0"/>
                <a:cs typeface="Roboto" panose="02000000000000000000" pitchFamily="2" charset="0"/>
              </a:rPr>
              <a:t> (</a:t>
            </a:r>
            <a:r>
              <a:rPr lang="en-US" sz="1300" b="1" dirty="0" err="1">
                <a:latin typeface="Roboto" panose="02000000000000000000" pitchFamily="2" charset="0"/>
                <a:ea typeface="Roboto" panose="02000000000000000000" pitchFamily="2" charset="0"/>
                <a:cs typeface="Roboto" panose="02000000000000000000" pitchFamily="2" charset="0"/>
              </a:rPr>
              <a:t>Uc</a:t>
            </a:r>
            <a:r>
              <a:rPr lang="en-US" sz="1300" dirty="0">
                <a:latin typeface="Roboto" panose="02000000000000000000" pitchFamily="2" charset="0"/>
                <a:ea typeface="Roboto" panose="02000000000000000000" pitchFamily="2" charset="0"/>
                <a:cs typeface="Roboto" panose="02000000000000000000" pitchFamily="2" charset="0"/>
              </a:rPr>
              <a:t>)</a:t>
            </a:r>
          </a:p>
          <a:p>
            <a:pPr marL="285750" indent="-285750">
              <a:spcAft>
                <a:spcPts val="600"/>
              </a:spcAft>
              <a:buFont typeface="Arial" panose="020B0604020202020204" pitchFamily="34" charset="0"/>
              <a:buChar char="•"/>
            </a:pPr>
            <a:r>
              <a:rPr lang="en-US" sz="1300" dirty="0">
                <a:latin typeface="Roboto" panose="02000000000000000000" pitchFamily="2" charset="0"/>
                <a:ea typeface="Roboto" panose="02000000000000000000" pitchFamily="2" charset="0"/>
                <a:cs typeface="Roboto" panose="02000000000000000000" pitchFamily="2" charset="0"/>
              </a:rPr>
              <a:t>Three full size dye sublimation </a:t>
            </a:r>
            <a:r>
              <a:rPr lang="en-US" sz="1300" b="1" dirty="0">
                <a:latin typeface="Roboto" panose="02000000000000000000" pitchFamily="2" charset="0"/>
                <a:ea typeface="Roboto" panose="02000000000000000000" pitchFamily="2" charset="0"/>
                <a:cs typeface="Roboto" panose="02000000000000000000" pitchFamily="2" charset="0"/>
              </a:rPr>
              <a:t>color panels </a:t>
            </a:r>
            <a:r>
              <a:rPr lang="en-US" sz="1300" dirty="0">
                <a:latin typeface="Roboto" panose="02000000000000000000" pitchFamily="2" charset="0"/>
                <a:ea typeface="Roboto" panose="02000000000000000000" pitchFamily="2" charset="0"/>
                <a:cs typeface="Roboto" panose="02000000000000000000" pitchFamily="2" charset="0"/>
              </a:rPr>
              <a:t>(</a:t>
            </a:r>
            <a:r>
              <a:rPr lang="en-US" sz="1300" b="1" dirty="0">
                <a:latin typeface="Roboto" panose="02000000000000000000" pitchFamily="2" charset="0"/>
                <a:ea typeface="Roboto" panose="02000000000000000000" pitchFamily="2" charset="0"/>
                <a:cs typeface="Roboto" panose="02000000000000000000" pitchFamily="2" charset="0"/>
              </a:rPr>
              <a:t>Y</a:t>
            </a:r>
            <a:r>
              <a:rPr lang="en-US" sz="1300" dirty="0">
                <a:latin typeface="Roboto" panose="02000000000000000000" pitchFamily="2" charset="0"/>
                <a:ea typeface="Roboto" panose="02000000000000000000" pitchFamily="2" charset="0"/>
                <a:cs typeface="Roboto" panose="02000000000000000000" pitchFamily="2" charset="0"/>
              </a:rPr>
              <a:t>ellow, </a:t>
            </a:r>
            <a:r>
              <a:rPr lang="en-US" sz="1300" b="1" dirty="0">
                <a:latin typeface="Roboto" panose="02000000000000000000" pitchFamily="2" charset="0"/>
                <a:ea typeface="Roboto" panose="02000000000000000000" pitchFamily="2" charset="0"/>
                <a:cs typeface="Roboto" panose="02000000000000000000" pitchFamily="2" charset="0"/>
              </a:rPr>
              <a:t>M</a:t>
            </a:r>
            <a:r>
              <a:rPr lang="en-US" sz="1300" dirty="0">
                <a:latin typeface="Roboto" panose="02000000000000000000" pitchFamily="2" charset="0"/>
                <a:ea typeface="Roboto" panose="02000000000000000000" pitchFamily="2" charset="0"/>
                <a:cs typeface="Roboto" panose="02000000000000000000" pitchFamily="2" charset="0"/>
              </a:rPr>
              <a:t>agenta and </a:t>
            </a:r>
            <a:r>
              <a:rPr lang="en-US" sz="1300" b="1" dirty="0">
                <a:latin typeface="Roboto" panose="02000000000000000000" pitchFamily="2" charset="0"/>
                <a:ea typeface="Roboto" panose="02000000000000000000" pitchFamily="2" charset="0"/>
                <a:cs typeface="Roboto" panose="02000000000000000000" pitchFamily="2" charset="0"/>
              </a:rPr>
              <a:t>C</a:t>
            </a:r>
            <a:r>
              <a:rPr lang="en-US" sz="1300" dirty="0">
                <a:latin typeface="Roboto" panose="02000000000000000000" pitchFamily="2" charset="0"/>
                <a:ea typeface="Roboto" panose="02000000000000000000" pitchFamily="2" charset="0"/>
                <a:cs typeface="Roboto" panose="02000000000000000000" pitchFamily="2" charset="0"/>
              </a:rPr>
              <a:t>yan)</a:t>
            </a:r>
          </a:p>
          <a:p>
            <a:pPr marL="285750" indent="-285750">
              <a:spcAft>
                <a:spcPts val="600"/>
              </a:spcAft>
              <a:buFont typeface="Arial" panose="020B0604020202020204" pitchFamily="34" charset="0"/>
              <a:buChar char="•"/>
            </a:pPr>
            <a:r>
              <a:rPr lang="en-US" sz="1300" dirty="0">
                <a:latin typeface="Roboto" panose="02000000000000000000" pitchFamily="2" charset="0"/>
                <a:ea typeface="Roboto" panose="02000000000000000000" pitchFamily="2" charset="0"/>
                <a:cs typeface="Roboto" panose="02000000000000000000" pitchFamily="2" charset="0"/>
              </a:rPr>
              <a:t>A full-size thermal transfer </a:t>
            </a:r>
            <a:r>
              <a:rPr lang="en-US" sz="1300" b="1" dirty="0">
                <a:latin typeface="Roboto" panose="02000000000000000000" pitchFamily="2" charset="0"/>
                <a:ea typeface="Roboto" panose="02000000000000000000" pitchFamily="2" charset="0"/>
                <a:cs typeface="Roboto" panose="02000000000000000000" pitchFamily="2" charset="0"/>
              </a:rPr>
              <a:t>resin panel </a:t>
            </a:r>
            <a:r>
              <a:rPr lang="en-US" sz="1300" dirty="0">
                <a:latin typeface="Roboto" panose="02000000000000000000" pitchFamily="2" charset="0"/>
                <a:ea typeface="Roboto" panose="02000000000000000000" pitchFamily="2" charset="0"/>
                <a:cs typeface="Roboto" panose="02000000000000000000" pitchFamily="2" charset="0"/>
              </a:rPr>
              <a:t>(</a:t>
            </a:r>
            <a:r>
              <a:rPr lang="en-US" sz="1300" b="1" dirty="0">
                <a:latin typeface="Roboto" panose="02000000000000000000" pitchFamily="2" charset="0"/>
                <a:ea typeface="Roboto" panose="02000000000000000000" pitchFamily="2" charset="0"/>
                <a:cs typeface="Roboto" panose="02000000000000000000" pitchFamily="2" charset="0"/>
              </a:rPr>
              <a:t>K</a:t>
            </a:r>
            <a:r>
              <a:rPr lang="en-US" sz="1300" dirty="0">
                <a:latin typeface="Roboto" panose="02000000000000000000" pitchFamily="2" charset="0"/>
                <a:ea typeface="Roboto" panose="02000000000000000000" pitchFamily="2" charset="0"/>
                <a:cs typeface="Roboto" panose="02000000000000000000" pitchFamily="2" charset="0"/>
              </a:rPr>
              <a:t>-Black)</a:t>
            </a:r>
          </a:p>
          <a:p>
            <a:pPr>
              <a:spcAft>
                <a:spcPts val="600"/>
              </a:spcAft>
            </a:pPr>
            <a:r>
              <a:rPr lang="en-US" sz="13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of the card. The </a:t>
            </a:r>
            <a:r>
              <a:rPr lang="en-US" sz="1300" dirty="0" err="1">
                <a:latin typeface="Roboto" panose="02000000000000000000" pitchFamily="2" charset="0"/>
                <a:ea typeface="Roboto" panose="02000000000000000000" pitchFamily="2" charset="0"/>
                <a:cs typeface="Roboto" panose="02000000000000000000" pitchFamily="2" charset="0"/>
              </a:rPr>
              <a:t>Uc</a:t>
            </a:r>
            <a:r>
              <a:rPr lang="en-US" sz="1300" dirty="0">
                <a:latin typeface="Roboto" panose="02000000000000000000" pitchFamily="2" charset="0"/>
                <a:ea typeface="Roboto" panose="02000000000000000000" pitchFamily="2" charset="0"/>
                <a:cs typeface="Roboto" panose="02000000000000000000" pitchFamily="2" charset="0"/>
              </a:rPr>
              <a:t> (</a:t>
            </a:r>
            <a:r>
              <a:rPr lang="en-US" sz="1300" dirty="0" err="1">
                <a:latin typeface="Roboto" panose="02000000000000000000" pitchFamily="2" charset="0"/>
                <a:ea typeface="Roboto" panose="02000000000000000000" pitchFamily="2" charset="0"/>
                <a:cs typeface="Roboto" panose="02000000000000000000" pitchFamily="2" charset="0"/>
              </a:rPr>
              <a:t>Unichroma</a:t>
            </a:r>
            <a:r>
              <a:rPr lang="en-US" sz="1300" baseline="30000" dirty="0">
                <a:latin typeface="Roboto" panose="02000000000000000000" pitchFamily="2" charset="0"/>
                <a:ea typeface="Roboto" panose="02000000000000000000" pitchFamily="2" charset="0"/>
                <a:cs typeface="Roboto" panose="02000000000000000000" pitchFamily="2" charset="0"/>
              </a:rPr>
              <a:t>®</a:t>
            </a:r>
            <a:r>
              <a:rPr lang="en-US" sz="1300" dirty="0">
                <a:latin typeface="Roboto" panose="02000000000000000000" pitchFamily="2" charset="0"/>
                <a:ea typeface="Roboto" panose="02000000000000000000" pitchFamily="2" charset="0"/>
                <a:cs typeface="Roboto" panose="02000000000000000000" pitchFamily="2" charset="0"/>
              </a:rPr>
              <a:t>) varnish panel applies a special coating onto the card surface prior to the color and black print. When using the </a:t>
            </a:r>
            <a:r>
              <a:rPr lang="en-US" sz="1300" dirty="0" err="1">
                <a:latin typeface="Roboto" panose="02000000000000000000" pitchFamily="2" charset="0"/>
                <a:ea typeface="Roboto" panose="02000000000000000000" pitchFamily="2" charset="0"/>
                <a:cs typeface="Roboto" panose="02000000000000000000" pitchFamily="2" charset="0"/>
              </a:rPr>
              <a:t>Unichroma</a:t>
            </a:r>
            <a:r>
              <a:rPr lang="en-US" sz="1300" baseline="30000" dirty="0">
                <a:latin typeface="Roboto" panose="02000000000000000000" pitchFamily="2" charset="0"/>
                <a:ea typeface="Roboto" panose="02000000000000000000" pitchFamily="2" charset="0"/>
                <a:cs typeface="Roboto" panose="02000000000000000000" pitchFamily="2" charset="0"/>
              </a:rPr>
              <a:t>®</a:t>
            </a:r>
            <a:r>
              <a:rPr lang="en-US" sz="1300" dirty="0">
                <a:latin typeface="Roboto" panose="02000000000000000000" pitchFamily="2" charset="0"/>
                <a:ea typeface="Roboto" panose="02000000000000000000" pitchFamily="2" charset="0"/>
                <a:cs typeface="Roboto" panose="02000000000000000000" pitchFamily="2" charset="0"/>
              </a:rPr>
              <a:t> ribbon it is possible to personalize PET and even PC cards with the MC310 direct-to-card printer.</a:t>
            </a:r>
          </a:p>
          <a:p>
            <a:pPr>
              <a:spcAft>
                <a:spcPts val="600"/>
              </a:spcAft>
            </a:pPr>
            <a:r>
              <a:rPr lang="en-US" sz="1300" dirty="0">
                <a:latin typeface="Roboto" panose="02000000000000000000" pitchFamily="2" charset="0"/>
                <a:ea typeface="Roboto" panose="02000000000000000000" pitchFamily="2" charset="0"/>
                <a:cs typeface="Roboto" panose="02000000000000000000" pitchFamily="2" charset="0"/>
              </a:rPr>
              <a:t>The </a:t>
            </a:r>
            <a:r>
              <a:rPr lang="en-US" sz="1300" dirty="0" err="1">
                <a:latin typeface="Roboto" panose="02000000000000000000" pitchFamily="2" charset="0"/>
                <a:ea typeface="Roboto" panose="02000000000000000000" pitchFamily="2" charset="0"/>
                <a:cs typeface="Roboto" panose="02000000000000000000" pitchFamily="2" charset="0"/>
              </a:rPr>
              <a:t>UcYMCK</a:t>
            </a:r>
            <a:r>
              <a:rPr lang="en-US" sz="1300" dirty="0">
                <a:latin typeface="Roboto" panose="02000000000000000000" pitchFamily="2" charset="0"/>
                <a:ea typeface="Roboto" panose="02000000000000000000" pitchFamily="2" charset="0"/>
                <a:cs typeface="Roboto" panose="02000000000000000000" pitchFamily="2" charset="0"/>
              </a:rPr>
              <a:t>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a:t>
            </a:r>
            <a:r>
              <a:rPr lang="en-US" sz="1000" b="1" dirty="0" err="1">
                <a:latin typeface="Roboto" panose="02000000000000000000" pitchFamily="2" charset="0"/>
                <a:ea typeface="Roboto" panose="02000000000000000000" pitchFamily="2" charset="0"/>
                <a:cs typeface="Roboto" panose="02000000000000000000" pitchFamily="2" charset="0"/>
              </a:rPr>
              <a:t>UcYMCK</a:t>
            </a:r>
            <a:r>
              <a:rPr lang="en-US" sz="1000" b="1" dirty="0">
                <a:latin typeface="Roboto" panose="02000000000000000000" pitchFamily="2" charset="0"/>
                <a:ea typeface="Roboto" panose="02000000000000000000" pitchFamily="2" charset="0"/>
                <a:cs typeface="Roboto" panose="02000000000000000000" pitchFamily="2" charset="0"/>
              </a:rPr>
              <a:t>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sp>
        <p:nvSpPr>
          <p:cNvPr id="45" name="TextBox 44">
            <a:extLst>
              <a:ext uri="{FF2B5EF4-FFF2-40B4-BE49-F238E27FC236}">
                <a16:creationId xmlns:a16="http://schemas.microsoft.com/office/drawing/2014/main" id="{6680DCAA-0894-814F-A1A5-E08BBB694043}"/>
              </a:ext>
            </a:extLst>
          </p:cNvPr>
          <p:cNvSpPr txBox="1"/>
          <p:nvPr/>
        </p:nvSpPr>
        <p:spPr>
          <a:xfrm>
            <a:off x="10463214" y="1059460"/>
            <a:ext cx="1579930" cy="307777"/>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1: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Blank non-PVC card</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7A4BED2E-6DD9-B546-93F7-183E5BF2FCB0}"/>
              </a:ext>
            </a:extLst>
          </p:cNvPr>
          <p:cNvPicPr>
            <a:picLocks noChangeAspect="1"/>
          </p:cNvPicPr>
          <p:nvPr/>
        </p:nvPicPr>
        <p:blipFill>
          <a:blip r:embed="rId6"/>
          <a:stretch>
            <a:fillRect/>
          </a:stretch>
        </p:blipFill>
        <p:spPr>
          <a:xfrm>
            <a:off x="8751975" y="2929963"/>
            <a:ext cx="1494362" cy="969886"/>
          </a:xfrm>
          <a:prstGeom prst="rect">
            <a:avLst/>
          </a:prstGeom>
          <a:effectLst>
            <a:outerShdw blurRad="50800" dist="38100" dir="2700000" algn="tl" rotWithShape="0">
              <a:prstClr val="black">
                <a:alpha val="40000"/>
              </a:prstClr>
            </a:outerShdw>
            <a:reflection blurRad="6350" stA="52000" endA="300" endPos="18000" dir="5400000" sy="-100000" algn="bl" rotWithShape="0"/>
          </a:effectLst>
        </p:spPr>
      </p:pic>
      <p:sp>
        <p:nvSpPr>
          <p:cNvPr id="30" name="TextBox 29">
            <a:extLst>
              <a:ext uri="{FF2B5EF4-FFF2-40B4-BE49-F238E27FC236}">
                <a16:creationId xmlns:a16="http://schemas.microsoft.com/office/drawing/2014/main" id="{79DF4615-7B39-F64B-B4A9-2CB9ED9C4F21}"/>
              </a:ext>
            </a:extLst>
          </p:cNvPr>
          <p:cNvSpPr txBox="1"/>
          <p:nvPr/>
        </p:nvSpPr>
        <p:spPr>
          <a:xfrm>
            <a:off x="10463214" y="2041924"/>
            <a:ext cx="1410026" cy="461665"/>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2: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apply clear </a:t>
            </a:r>
            <a:r>
              <a:rPr lang="en-US" sz="1000" dirty="0" err="1">
                <a:latin typeface="Roboto" panose="02000000000000000000" pitchFamily="2" charset="0"/>
                <a:ea typeface="Roboto" panose="02000000000000000000" pitchFamily="2" charset="0"/>
                <a:cs typeface="Roboto" panose="02000000000000000000" pitchFamily="2" charset="0"/>
              </a:rPr>
              <a:t>Unichroma</a:t>
            </a:r>
            <a:r>
              <a:rPr lang="en-US" sz="1000" baseline="30000" dirty="0">
                <a:latin typeface="Roboto" panose="02000000000000000000" pitchFamily="2" charset="0"/>
                <a:ea typeface="Roboto" panose="02000000000000000000" pitchFamily="2" charset="0"/>
                <a:cs typeface="Roboto" panose="02000000000000000000" pitchFamily="2" charset="0"/>
              </a:rPr>
              <a:t>®</a:t>
            </a:r>
            <a:r>
              <a:rPr lang="en-US" sz="1000" dirty="0">
                <a:latin typeface="Roboto" panose="02000000000000000000" pitchFamily="2" charset="0"/>
                <a:ea typeface="Roboto" panose="02000000000000000000" pitchFamily="2" charset="0"/>
                <a:cs typeface="Roboto" panose="02000000000000000000" pitchFamily="2" charset="0"/>
              </a:rPr>
              <a:t> layer</a:t>
            </a:r>
          </a:p>
        </p:txBody>
      </p:sp>
      <p:pic>
        <p:nvPicPr>
          <p:cNvPr id="10" name="Picture 9" descr="Shape, rectangle&#10;&#10;Description automatically generated">
            <a:extLst>
              <a:ext uri="{FF2B5EF4-FFF2-40B4-BE49-F238E27FC236}">
                <a16:creationId xmlns:a16="http://schemas.microsoft.com/office/drawing/2014/main" id="{A697FF4F-4CE5-B849-8D01-BFA1175F7C67}"/>
              </a:ext>
            </a:extLst>
          </p:cNvPr>
          <p:cNvPicPr>
            <a:picLocks noChangeAspect="1"/>
          </p:cNvPicPr>
          <p:nvPr/>
        </p:nvPicPr>
        <p:blipFill>
          <a:blip r:embed="rId7"/>
          <a:stretch>
            <a:fillRect/>
          </a:stretch>
        </p:blipFill>
        <p:spPr>
          <a:xfrm>
            <a:off x="8751975" y="705501"/>
            <a:ext cx="1494362" cy="9698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2" name="Picture 11" descr="A picture containing shape&#10;&#10;Description automatically generated">
            <a:extLst>
              <a:ext uri="{FF2B5EF4-FFF2-40B4-BE49-F238E27FC236}">
                <a16:creationId xmlns:a16="http://schemas.microsoft.com/office/drawing/2014/main" id="{8B0E10C8-521E-6849-B9FA-6C12A61D8840}"/>
              </a:ext>
            </a:extLst>
          </p:cNvPr>
          <p:cNvPicPr>
            <a:picLocks noChangeAspect="1"/>
          </p:cNvPicPr>
          <p:nvPr/>
        </p:nvPicPr>
        <p:blipFill>
          <a:blip r:embed="rId8"/>
          <a:stretch>
            <a:fillRect/>
          </a:stretch>
        </p:blipFill>
        <p:spPr>
          <a:xfrm>
            <a:off x="8751975" y="1817732"/>
            <a:ext cx="1494362" cy="9698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37" name="TextBox 36">
            <a:extLst>
              <a:ext uri="{FF2B5EF4-FFF2-40B4-BE49-F238E27FC236}">
                <a16:creationId xmlns:a16="http://schemas.microsoft.com/office/drawing/2014/main" id="{08991006-A5B7-5240-A20F-BADC16EB9F16}"/>
              </a:ext>
            </a:extLst>
          </p:cNvPr>
          <p:cNvSpPr txBox="1"/>
          <p:nvPr/>
        </p:nvSpPr>
        <p:spPr>
          <a:xfrm>
            <a:off x="10463214" y="2928588"/>
            <a:ext cx="1410026" cy="461665"/>
          </a:xfrm>
          <a:prstGeom prst="rect">
            <a:avLst/>
          </a:prstGeom>
          <a:noFill/>
          <a:effectLst>
            <a:reflection blurRad="6350" stA="52000" endA="300" endPos="12000" dir="5400000" sy="-100000" algn="bl" rotWithShape="0"/>
          </a:effectLst>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3: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Printing YMCK on non-PVC card</a:t>
            </a:r>
          </a:p>
        </p:txBody>
      </p:sp>
      <p:sp>
        <p:nvSpPr>
          <p:cNvPr id="35" name="TextBox 34">
            <a:extLst>
              <a:ext uri="{FF2B5EF4-FFF2-40B4-BE49-F238E27FC236}">
                <a16:creationId xmlns:a16="http://schemas.microsoft.com/office/drawing/2014/main" id="{E8F1EEB5-5736-5B44-B7AA-EA8D6CD65F1A}"/>
              </a:ext>
            </a:extLst>
          </p:cNvPr>
          <p:cNvSpPr txBox="1"/>
          <p:nvPr/>
        </p:nvSpPr>
        <p:spPr>
          <a:xfrm>
            <a:off x="10463214" y="3477565"/>
            <a:ext cx="1579930" cy="615553"/>
          </a:xfrm>
          <a:prstGeom prst="rect">
            <a:avLst/>
          </a:prstGeom>
          <a:noFill/>
          <a:effectLst>
            <a:reflection blurRad="6350" stA="52000" endA="300" endPos="12000" dir="5400000" sy="-100000" algn="bl" rotWithShape="0"/>
          </a:effectLst>
        </p:spPr>
        <p:txBody>
          <a:bodyPr wrap="square" lIns="0" tIns="0" rIns="0" bIns="0" rtlCol="0">
            <a:spAutoFit/>
          </a:bodyPr>
          <a:lstStyle/>
          <a:p>
            <a:r>
              <a:rPr lang="en-US" sz="1000" b="1" dirty="0">
                <a:solidFill>
                  <a:srgbClr val="D01417"/>
                </a:solidFill>
                <a:latin typeface="Roboto" panose="02000000000000000000" pitchFamily="2" charset="0"/>
                <a:ea typeface="Roboto" panose="02000000000000000000" pitchFamily="2" charset="0"/>
                <a:cs typeface="Roboto" panose="02000000000000000000" pitchFamily="2" charset="0"/>
              </a:rPr>
              <a:t>IMPORTANT</a:t>
            </a:r>
            <a:r>
              <a:rPr lang="en-US" sz="1000" b="1" dirty="0">
                <a:latin typeface="Roboto" panose="02000000000000000000" pitchFamily="2" charset="0"/>
                <a:ea typeface="Roboto" panose="02000000000000000000" pitchFamily="2" charset="0"/>
                <a:cs typeface="Roboto" panose="02000000000000000000" pitchFamily="2" charset="0"/>
              </a:rPr>
              <a:t>: </a:t>
            </a:r>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dirty="0">
                <a:latin typeface="Roboto" panose="02000000000000000000" pitchFamily="2" charset="0"/>
                <a:ea typeface="Roboto" panose="02000000000000000000" pitchFamily="2" charset="0"/>
                <a:cs typeface="Roboto" panose="02000000000000000000" pitchFamily="2" charset="0"/>
              </a:rPr>
              <a:t>Using the </a:t>
            </a:r>
            <a:r>
              <a:rPr lang="en-US" sz="1000" dirty="0" err="1">
                <a:latin typeface="Roboto" panose="02000000000000000000" pitchFamily="2" charset="0"/>
                <a:ea typeface="Roboto" panose="02000000000000000000" pitchFamily="2" charset="0"/>
                <a:cs typeface="Roboto" panose="02000000000000000000" pitchFamily="2" charset="0"/>
              </a:rPr>
              <a:t>Unichroma</a:t>
            </a:r>
            <a:r>
              <a:rPr lang="en-US" sz="1000" baseline="30000" dirty="0">
                <a:latin typeface="Roboto" panose="02000000000000000000" pitchFamily="2" charset="0"/>
                <a:ea typeface="Roboto" panose="02000000000000000000" pitchFamily="2" charset="0"/>
                <a:cs typeface="Roboto" panose="02000000000000000000" pitchFamily="2" charset="0"/>
              </a:rPr>
              <a:t>®</a:t>
            </a:r>
            <a:r>
              <a:rPr lang="en-US" sz="1000" dirty="0">
                <a:latin typeface="Roboto" panose="02000000000000000000" pitchFamily="2" charset="0"/>
                <a:ea typeface="Roboto" panose="02000000000000000000" pitchFamily="2" charset="0"/>
                <a:cs typeface="Roboto" panose="02000000000000000000" pitchFamily="2" charset="0"/>
              </a:rPr>
              <a:t> ribbon lamination after printing is mandatory!</a:t>
            </a:r>
          </a:p>
        </p:txBody>
      </p:sp>
      <p:pic>
        <p:nvPicPr>
          <p:cNvPr id="17" name="Picture 16" descr="Graphical user interface&#10;&#10;Description automatically generated with medium confidence">
            <a:extLst>
              <a:ext uri="{FF2B5EF4-FFF2-40B4-BE49-F238E27FC236}">
                <a16:creationId xmlns:a16="http://schemas.microsoft.com/office/drawing/2014/main" id="{18107431-A4D8-9346-A147-A9C6EC64A117}"/>
              </a:ext>
            </a:extLst>
          </p:cNvPr>
          <p:cNvPicPr>
            <a:picLocks noChangeAspect="1"/>
          </p:cNvPicPr>
          <p:nvPr/>
        </p:nvPicPr>
        <p:blipFill>
          <a:blip r:embed="rId9"/>
          <a:stretch>
            <a:fillRect/>
          </a:stretch>
        </p:blipFill>
        <p:spPr>
          <a:xfrm>
            <a:off x="3637978" y="5484478"/>
            <a:ext cx="6477000" cy="1079500"/>
          </a:xfrm>
          <a:prstGeom prst="rect">
            <a:avLst/>
          </a:prstGeom>
        </p:spPr>
      </p:pic>
    </p:spTree>
    <p:extLst>
      <p:ext uri="{BB962C8B-B14F-4D97-AF65-F5344CB8AC3E}">
        <p14:creationId xmlns:p14="http://schemas.microsoft.com/office/powerpoint/2010/main" val="350488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KO ribbon 600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670251" cy="3108543"/>
          </a:xfrm>
          <a:prstGeom prst="rect">
            <a:avLst/>
          </a:prstGeom>
          <a:noFill/>
        </p:spPr>
        <p:txBody>
          <a:bodyPr wrap="square" lIns="0" tIns="0" rIns="0" bIns="0" rtlCol="0">
            <a:spAutoFit/>
          </a:bodyPr>
          <a:lstStyle/>
          <a:p>
            <a:pPr>
              <a:spcAft>
                <a:spcPts val="600"/>
              </a:spcAft>
            </a:pPr>
            <a:r>
              <a:rPr lang="en-US" sz="1400" dirty="0">
                <a:latin typeface="Roboto" panose="02000000000000000000" pitchFamily="2" charset="0"/>
                <a:ea typeface="Roboto" panose="02000000000000000000" pitchFamily="2" charset="0"/>
                <a:cs typeface="Roboto" panose="02000000000000000000" pitchFamily="2" charset="0"/>
              </a:rPr>
              <a:t>The </a:t>
            </a:r>
            <a:r>
              <a:rPr lang="en-US" sz="1400" b="1" dirty="0" err="1">
                <a:latin typeface="Roboto" panose="02000000000000000000" pitchFamily="2" charset="0"/>
                <a:ea typeface="Roboto" panose="02000000000000000000" pitchFamily="2" charset="0"/>
                <a:cs typeface="Roboto" panose="02000000000000000000" pitchFamily="2" charset="0"/>
              </a:rPr>
              <a:t>chromXpert</a:t>
            </a:r>
            <a:r>
              <a:rPr lang="en-US" sz="1400" baseline="30000" dirty="0">
                <a:latin typeface="Roboto" panose="02000000000000000000" pitchFamily="2" charset="0"/>
                <a:ea typeface="Roboto" panose="02000000000000000000" pitchFamily="2" charset="0"/>
                <a:cs typeface="Roboto" panose="02000000000000000000" pitchFamily="2" charset="0"/>
              </a:rPr>
              <a:t>®</a:t>
            </a:r>
            <a:r>
              <a:rPr lang="en-US" sz="1400" dirty="0">
                <a:latin typeface="Roboto" panose="02000000000000000000" pitchFamily="2" charset="0"/>
                <a:ea typeface="Roboto" panose="02000000000000000000" pitchFamily="2" charset="0"/>
                <a:cs typeface="Roboto" panose="02000000000000000000" pitchFamily="2" charset="0"/>
              </a:rPr>
              <a:t> KO ribbon is developed and harmonized for the use with Matica MC310 printers. </a:t>
            </a:r>
          </a:p>
          <a:p>
            <a:pPr marL="285750" indent="-285750">
              <a:spcAft>
                <a:spcPts val="600"/>
              </a:spcAft>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The ribbon consists of one full size black thermal transfer </a:t>
            </a:r>
            <a:r>
              <a:rPr lang="en-US" sz="1400" b="1" dirty="0">
                <a:latin typeface="Roboto" panose="02000000000000000000" pitchFamily="2" charset="0"/>
                <a:ea typeface="Roboto" panose="02000000000000000000" pitchFamily="2" charset="0"/>
                <a:cs typeface="Roboto" panose="02000000000000000000" pitchFamily="2" charset="0"/>
              </a:rPr>
              <a:t>resin panel </a:t>
            </a:r>
            <a:r>
              <a:rPr lang="en-US" sz="1400" dirty="0">
                <a:latin typeface="Roboto" panose="02000000000000000000" pitchFamily="2" charset="0"/>
                <a:ea typeface="Roboto" panose="02000000000000000000" pitchFamily="2" charset="0"/>
                <a:cs typeface="Roboto" panose="02000000000000000000" pitchFamily="2" charset="0"/>
              </a:rPr>
              <a:t>(</a:t>
            </a:r>
            <a:r>
              <a:rPr lang="en-US" sz="1400" b="1" dirty="0">
                <a:latin typeface="Roboto" panose="02000000000000000000" pitchFamily="2" charset="0"/>
                <a:ea typeface="Roboto" panose="02000000000000000000" pitchFamily="2" charset="0"/>
                <a:cs typeface="Roboto" panose="02000000000000000000" pitchFamily="2" charset="0"/>
              </a:rPr>
              <a:t>K</a:t>
            </a:r>
            <a:r>
              <a:rPr lang="en-US" sz="1400" dirty="0">
                <a:latin typeface="Roboto" panose="02000000000000000000" pitchFamily="2" charset="0"/>
                <a:ea typeface="Roboto" panose="02000000000000000000" pitchFamily="2" charset="0"/>
                <a:cs typeface="Roboto" panose="02000000000000000000" pitchFamily="2" charset="0"/>
              </a:rPr>
              <a:t>-Black) </a:t>
            </a:r>
          </a:p>
          <a:p>
            <a:pPr marL="285750" indent="-285750">
              <a:spcAft>
                <a:spcPts val="600"/>
              </a:spcAft>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One full size clear </a:t>
            </a:r>
            <a:r>
              <a:rPr lang="en-US" sz="1400" b="1" dirty="0">
                <a:latin typeface="Roboto" panose="02000000000000000000" pitchFamily="2" charset="0"/>
                <a:ea typeface="Roboto" panose="02000000000000000000" pitchFamily="2" charset="0"/>
                <a:cs typeface="Roboto" panose="02000000000000000000" pitchFamily="2" charset="0"/>
              </a:rPr>
              <a:t>overlay panel </a:t>
            </a:r>
            <a:r>
              <a:rPr lang="en-US" sz="1400" dirty="0">
                <a:latin typeface="Roboto" panose="02000000000000000000" pitchFamily="2" charset="0"/>
                <a:ea typeface="Roboto" panose="02000000000000000000" pitchFamily="2" charset="0"/>
                <a:cs typeface="Roboto" panose="02000000000000000000" pitchFamily="2" charset="0"/>
              </a:rPr>
              <a:t>(</a:t>
            </a:r>
            <a:r>
              <a:rPr lang="en-US" sz="1400" b="1" dirty="0">
                <a:latin typeface="Roboto" panose="02000000000000000000" pitchFamily="2" charset="0"/>
                <a:ea typeface="Roboto" panose="02000000000000000000" pitchFamily="2" charset="0"/>
                <a:cs typeface="Roboto" panose="02000000000000000000" pitchFamily="2" charset="0"/>
              </a:rPr>
              <a:t>O</a:t>
            </a:r>
            <a:r>
              <a:rPr lang="en-US" sz="14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400" dirty="0">
                <a:latin typeface="Roboto" panose="02000000000000000000" pitchFamily="2" charset="0"/>
                <a:ea typeface="Roboto" panose="02000000000000000000" pitchFamily="2" charset="0"/>
                <a:cs typeface="Roboto" panose="02000000000000000000" pitchFamily="2" charset="0"/>
              </a:rPr>
              <a:t>The thermal transfer K-Black panel ensures crisp and sharp text and barcode printing. The varnish type overlay panel protects the printed information to make them remain long-lasting on the card. This ribbon type is perfect, when only monochrome text or barcode printing with additional protection of the printed information is required. (For example, on a pre-printed card). This ribbon is perfect for printing on PVC card material or any other card materials with a PVC top coating (hybrid card constructions).</a:t>
            </a:r>
          </a:p>
          <a:p>
            <a:pPr>
              <a:spcAft>
                <a:spcPts val="600"/>
              </a:spcAft>
            </a:pPr>
            <a:r>
              <a:rPr lang="en-US" sz="1400" dirty="0">
                <a:latin typeface="Roboto" panose="02000000000000000000" pitchFamily="2" charset="0"/>
                <a:ea typeface="Roboto" panose="02000000000000000000" pitchFamily="2" charset="0"/>
                <a:cs typeface="Roboto" panose="02000000000000000000" pitchFamily="2" charset="0"/>
              </a:rPr>
              <a:t>The KO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KO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650" y="993568"/>
            <a:ext cx="2484095" cy="282706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7" name="Picture 6" descr="Graphical user interface&#10;&#10;Description automatically generated with low confidence">
            <a:extLst>
              <a:ext uri="{FF2B5EF4-FFF2-40B4-BE49-F238E27FC236}">
                <a16:creationId xmlns:a16="http://schemas.microsoft.com/office/drawing/2014/main" id="{6F0DC5D1-7F08-B54F-A9BD-532EB789642E}"/>
              </a:ext>
            </a:extLst>
          </p:cNvPr>
          <p:cNvPicPr>
            <a:picLocks noChangeAspect="1"/>
          </p:cNvPicPr>
          <p:nvPr/>
        </p:nvPicPr>
        <p:blipFill>
          <a:blip r:embed="rId6"/>
          <a:stretch>
            <a:fillRect/>
          </a:stretch>
        </p:blipFill>
        <p:spPr>
          <a:xfrm>
            <a:off x="5822665" y="5413905"/>
            <a:ext cx="3238500" cy="1079500"/>
          </a:xfrm>
          <a:prstGeom prst="rect">
            <a:avLst/>
          </a:prstGeom>
        </p:spPr>
      </p:pic>
    </p:spTree>
    <p:extLst>
      <p:ext uri="{BB962C8B-B14F-4D97-AF65-F5344CB8AC3E}">
        <p14:creationId xmlns:p14="http://schemas.microsoft.com/office/powerpoint/2010/main" val="201536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K (Black) ribbon 2,000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K (black)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145m/475ft thermal transfer </a:t>
            </a:r>
            <a:r>
              <a:rPr lang="en-US" sz="1500" b="1" dirty="0">
                <a:latin typeface="Roboto" panose="02000000000000000000" pitchFamily="2" charset="0"/>
                <a:ea typeface="Roboto" panose="02000000000000000000" pitchFamily="2" charset="0"/>
                <a:cs typeface="Roboto" panose="02000000000000000000" pitchFamily="2" charset="0"/>
              </a:rPr>
              <a:t>black resin film </a:t>
            </a:r>
            <a:r>
              <a:rPr lang="en-US" sz="1500" dirty="0">
                <a:latin typeface="Roboto" panose="02000000000000000000" pitchFamily="2" charset="0"/>
                <a:ea typeface="Roboto" panose="02000000000000000000" pitchFamily="2" charset="0"/>
                <a:cs typeface="Roboto" panose="02000000000000000000" pitchFamily="2" charset="0"/>
              </a:rPr>
              <a:t>(</a:t>
            </a:r>
            <a:r>
              <a:rPr lang="en-US" sz="1500" b="1" dirty="0">
                <a:latin typeface="Roboto" panose="02000000000000000000" pitchFamily="2" charset="0"/>
                <a:ea typeface="Roboto" panose="02000000000000000000" pitchFamily="2" charset="0"/>
                <a:cs typeface="Roboto" panose="02000000000000000000" pitchFamily="2" charset="0"/>
              </a:rPr>
              <a:t>K</a:t>
            </a:r>
            <a:r>
              <a:rPr lang="en-US" sz="15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graphics and barcodes in solid black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K (black)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K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17" name="Picture 16" descr="A picture containing cup, indoor, sitting, table&#10;&#10;Description automatically generated">
            <a:extLst>
              <a:ext uri="{FF2B5EF4-FFF2-40B4-BE49-F238E27FC236}">
                <a16:creationId xmlns:a16="http://schemas.microsoft.com/office/drawing/2014/main" id="{2A8289E1-41C2-2E45-8EE2-3E9B4E7B0E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327"/>
          <a:stretch/>
        </p:blipFill>
        <p:spPr>
          <a:xfrm>
            <a:off x="9761603" y="1459522"/>
            <a:ext cx="2111635" cy="2378061"/>
          </a:xfrm>
          <a:prstGeom prst="rect">
            <a:avLst/>
          </a:prstGeom>
          <a:effectLst>
            <a:outerShdw blurRad="50800" dist="38100" dir="2700000" algn="tl" rotWithShape="0">
              <a:prstClr val="black">
                <a:alpha val="40000"/>
              </a:prstClr>
            </a:outerShdw>
          </a:effectLst>
        </p:spPr>
      </p:pic>
      <p:pic>
        <p:nvPicPr>
          <p:cNvPr id="3" name="Picture 2" descr="Text&#10;&#10;Description automatically generated">
            <a:extLst>
              <a:ext uri="{FF2B5EF4-FFF2-40B4-BE49-F238E27FC236}">
                <a16:creationId xmlns:a16="http://schemas.microsoft.com/office/drawing/2014/main" id="{224460B1-5DB2-FD43-8B73-287C9E952138}"/>
              </a:ext>
            </a:extLst>
          </p:cNvPr>
          <p:cNvPicPr>
            <a:picLocks noChangeAspect="1"/>
          </p:cNvPicPr>
          <p:nvPr/>
        </p:nvPicPr>
        <p:blipFill>
          <a:blip r:embed="rId6"/>
          <a:stretch>
            <a:fillRect/>
          </a:stretch>
        </p:blipFill>
        <p:spPr>
          <a:xfrm>
            <a:off x="3513824" y="5378315"/>
            <a:ext cx="7924800" cy="1079500"/>
          </a:xfrm>
          <a:prstGeom prst="rect">
            <a:avLst/>
          </a:prstGeom>
        </p:spPr>
      </p:pic>
    </p:spTree>
    <p:extLst>
      <p:ext uri="{BB962C8B-B14F-4D97-AF65-F5344CB8AC3E}">
        <p14:creationId xmlns:p14="http://schemas.microsoft.com/office/powerpoint/2010/main" val="212719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Red ribbon 1,000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Red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72m/236ft thermal transfer </a:t>
            </a:r>
            <a:r>
              <a:rPr lang="en-US" sz="1500" b="1" dirty="0">
                <a:latin typeface="Roboto" panose="02000000000000000000" pitchFamily="2" charset="0"/>
                <a:ea typeface="Roboto" panose="02000000000000000000" pitchFamily="2" charset="0"/>
                <a:cs typeface="Roboto" panose="02000000000000000000" pitchFamily="2" charset="0"/>
              </a:rPr>
              <a:t>red resin film</a:t>
            </a:r>
            <a:endParaRPr lang="en-US" sz="15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red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Red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Red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7" name="Picture 6" descr="Graphical user interface&#10;&#10;Description automatically generated">
            <a:extLst>
              <a:ext uri="{FF2B5EF4-FFF2-40B4-BE49-F238E27FC236}">
                <a16:creationId xmlns:a16="http://schemas.microsoft.com/office/drawing/2014/main" id="{F6E655CC-57F0-C344-83EC-DF3A998487E9}"/>
              </a:ext>
            </a:extLst>
          </p:cNvPr>
          <p:cNvPicPr>
            <a:picLocks noChangeAspect="1"/>
          </p:cNvPicPr>
          <p:nvPr/>
        </p:nvPicPr>
        <p:blipFill>
          <a:blip r:embed="rId5"/>
          <a:stretch>
            <a:fillRect/>
          </a:stretch>
        </p:blipFill>
        <p:spPr>
          <a:xfrm>
            <a:off x="3504516" y="5378315"/>
            <a:ext cx="7924800" cy="1079500"/>
          </a:xfrm>
          <a:prstGeom prst="rect">
            <a:avLst/>
          </a:prstGeom>
        </p:spPr>
      </p:pic>
      <p:pic>
        <p:nvPicPr>
          <p:cNvPr id="21" name="Picture 20" descr="A picture containing cup, red&#10;&#10;Description automatically generated">
            <a:extLst>
              <a:ext uri="{FF2B5EF4-FFF2-40B4-BE49-F238E27FC236}">
                <a16:creationId xmlns:a16="http://schemas.microsoft.com/office/drawing/2014/main" id="{EF19ED58-0B75-4548-8665-A313AFD2CE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018" y="1497248"/>
            <a:ext cx="2279160" cy="23565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792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Green ribbon 1,000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Green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72m/236ft thermal transfer </a:t>
            </a:r>
            <a:r>
              <a:rPr lang="en-US" sz="1500" b="1" dirty="0">
                <a:latin typeface="Roboto" panose="02000000000000000000" pitchFamily="2" charset="0"/>
                <a:ea typeface="Roboto" panose="02000000000000000000" pitchFamily="2" charset="0"/>
                <a:cs typeface="Roboto" panose="02000000000000000000" pitchFamily="2" charset="0"/>
              </a:rPr>
              <a:t>Green resin film</a:t>
            </a:r>
            <a:endParaRPr lang="en-US" sz="15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Green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Green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Green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3" name="Picture 2" descr="Graphical user interface, application, website&#10;&#10;Description automatically generated">
            <a:extLst>
              <a:ext uri="{FF2B5EF4-FFF2-40B4-BE49-F238E27FC236}">
                <a16:creationId xmlns:a16="http://schemas.microsoft.com/office/drawing/2014/main" id="{3B5D880E-5E70-EB4C-B0C0-4AC339640239}"/>
              </a:ext>
            </a:extLst>
          </p:cNvPr>
          <p:cNvPicPr>
            <a:picLocks noChangeAspect="1"/>
          </p:cNvPicPr>
          <p:nvPr/>
        </p:nvPicPr>
        <p:blipFill>
          <a:blip r:embed="rId5"/>
          <a:stretch>
            <a:fillRect/>
          </a:stretch>
        </p:blipFill>
        <p:spPr>
          <a:xfrm>
            <a:off x="3513824" y="5378315"/>
            <a:ext cx="7924800" cy="1079500"/>
          </a:xfrm>
          <a:prstGeom prst="rect">
            <a:avLst/>
          </a:prstGeom>
        </p:spPr>
      </p:pic>
      <p:pic>
        <p:nvPicPr>
          <p:cNvPr id="21" name="Picture 20" descr="A picture containing cup, vessel, bottle, tableware&#10;&#10;Description automatically generated">
            <a:extLst>
              <a:ext uri="{FF2B5EF4-FFF2-40B4-BE49-F238E27FC236}">
                <a16:creationId xmlns:a16="http://schemas.microsoft.com/office/drawing/2014/main" id="{31613CEC-98E2-5647-85FC-74E67B9FE9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0992" y="1610165"/>
            <a:ext cx="2101880" cy="22929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53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Blue ribbon 1,000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Blue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72m/236ft thermal transfer </a:t>
            </a:r>
            <a:r>
              <a:rPr lang="en-US" sz="1500" b="1" dirty="0">
                <a:latin typeface="Roboto" panose="02000000000000000000" pitchFamily="2" charset="0"/>
                <a:ea typeface="Roboto" panose="02000000000000000000" pitchFamily="2" charset="0"/>
                <a:cs typeface="Roboto" panose="02000000000000000000" pitchFamily="2" charset="0"/>
              </a:rPr>
              <a:t>Blue resin film</a:t>
            </a:r>
            <a:endParaRPr lang="en-US" sz="15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Blue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Blue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Blue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7" name="Picture 6" descr="Graphical user interface, text, application&#10;&#10;Description automatically generated">
            <a:extLst>
              <a:ext uri="{FF2B5EF4-FFF2-40B4-BE49-F238E27FC236}">
                <a16:creationId xmlns:a16="http://schemas.microsoft.com/office/drawing/2014/main" id="{0A30C034-31E3-5C4B-8D8F-6F884AB52CB2}"/>
              </a:ext>
            </a:extLst>
          </p:cNvPr>
          <p:cNvPicPr>
            <a:picLocks noChangeAspect="1"/>
          </p:cNvPicPr>
          <p:nvPr/>
        </p:nvPicPr>
        <p:blipFill>
          <a:blip r:embed="rId5"/>
          <a:stretch>
            <a:fillRect/>
          </a:stretch>
        </p:blipFill>
        <p:spPr>
          <a:xfrm>
            <a:off x="3513823" y="5378315"/>
            <a:ext cx="7924800" cy="1079500"/>
          </a:xfrm>
          <a:prstGeom prst="rect">
            <a:avLst/>
          </a:prstGeom>
        </p:spPr>
      </p:pic>
      <p:pic>
        <p:nvPicPr>
          <p:cNvPr id="22" name="Picture 21" descr="A picture containing cup, indoor, blue, vessel&#10;&#10;Description automatically generated">
            <a:extLst>
              <a:ext uri="{FF2B5EF4-FFF2-40B4-BE49-F238E27FC236}">
                <a16:creationId xmlns:a16="http://schemas.microsoft.com/office/drawing/2014/main" id="{6348A2EC-C5C4-C549-BCD1-F865D2CD96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0992" y="1596419"/>
            <a:ext cx="2127902" cy="23272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988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DD1ED9A7-0C66-1F41-A1DA-4991252620CE}"/>
              </a:ext>
            </a:extLst>
          </p:cNvPr>
          <p:cNvPicPr>
            <a:picLocks noChangeAspect="1"/>
          </p:cNvPicPr>
          <p:nvPr/>
        </p:nvPicPr>
        <p:blipFill rotWithShape="1">
          <a:blip r:embed="rId2"/>
          <a:srcRect l="17" r="-17"/>
          <a:stretch/>
        </p:blipFill>
        <p:spPr>
          <a:xfrm>
            <a:off x="1" y="0"/>
            <a:ext cx="12191999" cy="6858000"/>
          </a:xfrm>
          <a:prstGeom prst="rect">
            <a:avLst/>
          </a:prstGeom>
        </p:spPr>
      </p:pic>
      <p:pic>
        <p:nvPicPr>
          <p:cNvPr id="25" name="Picture 24">
            <a:extLst>
              <a:ext uri="{FF2B5EF4-FFF2-40B4-BE49-F238E27FC236}">
                <a16:creationId xmlns:a16="http://schemas.microsoft.com/office/drawing/2014/main" id="{43BFD0B7-F8AC-D342-9254-9E6DAC22ADA3}"/>
              </a:ext>
            </a:extLst>
          </p:cNvPr>
          <p:cNvPicPr>
            <a:picLocks noChangeAspect="1"/>
          </p:cNvPicPr>
          <p:nvPr/>
        </p:nvPicPr>
        <p:blipFill rotWithShape="1">
          <a:blip r:embed="rId3"/>
          <a:srcRect r="28949"/>
          <a:stretch/>
        </p:blipFill>
        <p:spPr>
          <a:xfrm>
            <a:off x="2" y="2212113"/>
            <a:ext cx="12191998" cy="2182704"/>
          </a:xfrm>
          <a:prstGeom prst="rect">
            <a:avLst/>
          </a:prstGeom>
          <a:effectLst>
            <a:reflection blurRad="6350" stA="52000" endA="300" endPos="35000" dir="5400000" sy="-100000" algn="bl" rotWithShape="0"/>
          </a:effectLst>
        </p:spPr>
      </p:pic>
      <p:pic>
        <p:nvPicPr>
          <p:cNvPr id="70" name="Picture 69" descr="Icon&#10;&#10;Description automatically generated">
            <a:extLst>
              <a:ext uri="{FF2B5EF4-FFF2-40B4-BE49-F238E27FC236}">
                <a16:creationId xmlns:a16="http://schemas.microsoft.com/office/drawing/2014/main" id="{69E3DDC2-DF94-9E4B-B163-AAD121FFAFBF}"/>
              </a:ext>
            </a:extLst>
          </p:cNvPr>
          <p:cNvPicPr>
            <a:picLocks noChangeAspect="1"/>
          </p:cNvPicPr>
          <p:nvPr/>
        </p:nvPicPr>
        <p:blipFill>
          <a:blip r:embed="rId4"/>
          <a:stretch>
            <a:fillRect/>
          </a:stretch>
        </p:blipFill>
        <p:spPr>
          <a:xfrm>
            <a:off x="414760" y="6426234"/>
            <a:ext cx="896689" cy="171526"/>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0744617"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Ribbon range</a:t>
            </a:r>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5"/>
          <a:stretch>
            <a:fillRect/>
          </a:stretch>
        </p:blipFill>
        <p:spPr>
          <a:xfrm>
            <a:off x="9971009" y="5252780"/>
            <a:ext cx="2298700" cy="1676400"/>
          </a:xfrm>
          <a:prstGeom prst="rect">
            <a:avLst/>
          </a:prstGeom>
        </p:spPr>
      </p:pic>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descr="A picture containing black, kitchen appliance&#10;&#10;Description automatically generated">
            <a:extLst>
              <a:ext uri="{FF2B5EF4-FFF2-40B4-BE49-F238E27FC236}">
                <a16:creationId xmlns:a16="http://schemas.microsoft.com/office/drawing/2014/main" id="{40C4C26C-33BE-234E-AEEA-F094E40296B5}"/>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469939" y="623147"/>
            <a:ext cx="4059062" cy="5376890"/>
          </a:xfrm>
          <a:prstGeom prst="rect">
            <a:avLst/>
          </a:prstGeom>
          <a:effectLst>
            <a:outerShdw blurRad="50800" dist="38100" dir="2700000" algn="tl" rotWithShape="0">
              <a:prstClr val="black">
                <a:alpha val="40000"/>
              </a:prstClr>
            </a:outerShdw>
            <a:reflection blurRad="6350" stA="52000" endA="300" endPos="8580" dir="5400000" sy="-100000" algn="bl" rotWithShape="0"/>
          </a:effectLst>
        </p:spPr>
      </p:pic>
      <p:sp>
        <p:nvSpPr>
          <p:cNvPr id="23" name="TextBox 22">
            <a:extLst>
              <a:ext uri="{FF2B5EF4-FFF2-40B4-BE49-F238E27FC236}">
                <a16:creationId xmlns:a16="http://schemas.microsoft.com/office/drawing/2014/main" id="{86573840-02DE-8C45-BC02-0F24D1D336F2}"/>
              </a:ext>
            </a:extLst>
          </p:cNvPr>
          <p:cNvSpPr txBox="1"/>
          <p:nvPr/>
        </p:nvSpPr>
        <p:spPr>
          <a:xfrm>
            <a:off x="390914" y="1447888"/>
            <a:ext cx="3532500" cy="230832"/>
          </a:xfrm>
          <a:prstGeom prst="rect">
            <a:avLst/>
          </a:prstGeom>
          <a:noFill/>
        </p:spPr>
        <p:txBody>
          <a:bodyPr wrap="square" lIns="0" tIns="0" rIns="0" bIns="0" rtlCol="0">
            <a:spAutoFit/>
          </a:bodyPr>
          <a:lstStyle/>
          <a:p>
            <a:pPr>
              <a:spcAft>
                <a:spcPts val="600"/>
              </a:spcAft>
            </a:pPr>
            <a:r>
              <a:rPr lang="en-US" sz="1500" b="1" dirty="0">
                <a:latin typeface="Roboto" panose="02000000000000000000" pitchFamily="2" charset="0"/>
                <a:ea typeface="Roboto" panose="02000000000000000000" pitchFamily="2" charset="0"/>
                <a:cs typeface="Roboto" panose="02000000000000000000" pitchFamily="2" charset="0"/>
              </a:rPr>
              <a:t>Platinum line and Diamond line ribbons</a:t>
            </a:r>
            <a:endParaRPr lang="en-US"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7306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White ribbon 1,000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White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72m/236ft thermal transfer </a:t>
            </a:r>
            <a:r>
              <a:rPr lang="en-US" sz="1500" b="1" dirty="0">
                <a:latin typeface="Roboto" panose="02000000000000000000" pitchFamily="2" charset="0"/>
                <a:ea typeface="Roboto" panose="02000000000000000000" pitchFamily="2" charset="0"/>
                <a:cs typeface="Roboto" panose="02000000000000000000" pitchFamily="2" charset="0"/>
              </a:rPr>
              <a:t>White resin film</a:t>
            </a:r>
            <a:endParaRPr lang="en-US" sz="15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White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White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White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3" name="Picture 2" descr="Text&#10;&#10;Description automatically generated">
            <a:extLst>
              <a:ext uri="{FF2B5EF4-FFF2-40B4-BE49-F238E27FC236}">
                <a16:creationId xmlns:a16="http://schemas.microsoft.com/office/drawing/2014/main" id="{A134262A-5A7F-104E-A06F-744EDF0FC1D4}"/>
              </a:ext>
            </a:extLst>
          </p:cNvPr>
          <p:cNvPicPr>
            <a:picLocks noChangeAspect="1"/>
          </p:cNvPicPr>
          <p:nvPr/>
        </p:nvPicPr>
        <p:blipFill>
          <a:blip r:embed="rId5"/>
          <a:stretch>
            <a:fillRect/>
          </a:stretch>
        </p:blipFill>
        <p:spPr>
          <a:xfrm>
            <a:off x="3513823" y="5378315"/>
            <a:ext cx="7924800" cy="1079500"/>
          </a:xfrm>
          <a:prstGeom prst="rect">
            <a:avLst/>
          </a:prstGeom>
        </p:spPr>
      </p:pic>
      <p:pic>
        <p:nvPicPr>
          <p:cNvPr id="21" name="Picture 20" descr="A picture containing cup, tableware&#10;&#10;Description automatically generated">
            <a:extLst>
              <a:ext uri="{FF2B5EF4-FFF2-40B4-BE49-F238E27FC236}">
                <a16:creationId xmlns:a16="http://schemas.microsoft.com/office/drawing/2014/main" id="{BD5A6AD5-B379-B044-B52F-5A42E87982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8892" y="1617721"/>
            <a:ext cx="2127902" cy="23084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695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Silver ribbon 500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Silver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40m/131ft thermal transfer </a:t>
            </a:r>
            <a:r>
              <a:rPr lang="en-US" sz="1500" b="1" dirty="0">
                <a:latin typeface="Roboto" panose="02000000000000000000" pitchFamily="2" charset="0"/>
                <a:ea typeface="Roboto" panose="02000000000000000000" pitchFamily="2" charset="0"/>
                <a:cs typeface="Roboto" panose="02000000000000000000" pitchFamily="2" charset="0"/>
              </a:rPr>
              <a:t>silver metallic resin film</a:t>
            </a:r>
            <a:r>
              <a:rPr lang="en-US" sz="15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metallic silver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Silver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Silver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7" name="Picture 6" descr="Graphical user interface, text&#10;&#10;Description automatically generated">
            <a:extLst>
              <a:ext uri="{FF2B5EF4-FFF2-40B4-BE49-F238E27FC236}">
                <a16:creationId xmlns:a16="http://schemas.microsoft.com/office/drawing/2014/main" id="{D8754A38-3D94-7E4E-874D-9936E1EC29F1}"/>
              </a:ext>
            </a:extLst>
          </p:cNvPr>
          <p:cNvPicPr>
            <a:picLocks noChangeAspect="1"/>
          </p:cNvPicPr>
          <p:nvPr/>
        </p:nvPicPr>
        <p:blipFill>
          <a:blip r:embed="rId5"/>
          <a:stretch>
            <a:fillRect/>
          </a:stretch>
        </p:blipFill>
        <p:spPr>
          <a:xfrm>
            <a:off x="3513822" y="5378315"/>
            <a:ext cx="7924800" cy="1079500"/>
          </a:xfrm>
          <a:prstGeom prst="rect">
            <a:avLst/>
          </a:prstGeom>
        </p:spPr>
      </p:pic>
      <p:pic>
        <p:nvPicPr>
          <p:cNvPr id="21" name="Picture 20" descr="A picture containing cup, red, tableware&#10;&#10;Description automatically generated">
            <a:extLst>
              <a:ext uri="{FF2B5EF4-FFF2-40B4-BE49-F238E27FC236}">
                <a16:creationId xmlns:a16="http://schemas.microsoft.com/office/drawing/2014/main" id="{A3EDEC17-4F5F-514F-B786-8335BCAF8B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094" y="1659145"/>
            <a:ext cx="2120992" cy="22743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085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Monochrome Gold ribbon 500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8550661" cy="2308324"/>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Monochrome Gold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40m/131ft thermal transfer </a:t>
            </a:r>
            <a:r>
              <a:rPr lang="en-US" sz="1500" b="1" dirty="0">
                <a:latin typeface="Roboto" panose="02000000000000000000" pitchFamily="2" charset="0"/>
                <a:ea typeface="Roboto" panose="02000000000000000000" pitchFamily="2" charset="0"/>
                <a:cs typeface="Roboto" panose="02000000000000000000" pitchFamily="2" charset="0"/>
              </a:rPr>
              <a:t>Gold metallic resin film</a:t>
            </a:r>
            <a:r>
              <a:rPr lang="en-US" sz="15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This ribbon is perfect to print crisp text and graphics in solid metallic Gold color on a PVC card.</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Monochrome Gold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Monochrome Gold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17" name="Picture 16" descr="A picture containing cup, plastic&#10;&#10;Description automatically generated">
            <a:extLst>
              <a:ext uri="{FF2B5EF4-FFF2-40B4-BE49-F238E27FC236}">
                <a16:creationId xmlns:a16="http://schemas.microsoft.com/office/drawing/2014/main" id="{C3FB4866-85D2-9F49-806F-3D9E904ED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5999" y="1611952"/>
            <a:ext cx="2127902" cy="2380053"/>
          </a:xfrm>
          <a:prstGeom prst="rect">
            <a:avLst/>
          </a:prstGeom>
          <a:effectLst>
            <a:outerShdw blurRad="50800" dist="38100" dir="2700000" algn="tl" rotWithShape="0">
              <a:prstClr val="black">
                <a:alpha val="40000"/>
              </a:prst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6A033D2F-8BF1-1C4C-959F-C3CE113F7D9C}"/>
              </a:ext>
            </a:extLst>
          </p:cNvPr>
          <p:cNvPicPr>
            <a:picLocks noChangeAspect="1"/>
          </p:cNvPicPr>
          <p:nvPr/>
        </p:nvPicPr>
        <p:blipFill>
          <a:blip r:embed="rId6"/>
          <a:stretch>
            <a:fillRect/>
          </a:stretch>
        </p:blipFill>
        <p:spPr>
          <a:xfrm>
            <a:off x="3513822" y="5378315"/>
            <a:ext cx="7924800" cy="1079500"/>
          </a:xfrm>
          <a:prstGeom prst="rect">
            <a:avLst/>
          </a:prstGeom>
        </p:spPr>
      </p:pic>
    </p:spTree>
    <p:extLst>
      <p:ext uri="{BB962C8B-B14F-4D97-AF65-F5344CB8AC3E}">
        <p14:creationId xmlns:p14="http://schemas.microsoft.com/office/powerpoint/2010/main" val="299450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8941549"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Scratch-off ribbon 1,000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5394814" cy="2923877"/>
          </a:xfrm>
          <a:prstGeom prst="rect">
            <a:avLst/>
          </a:prstGeom>
          <a:noFill/>
        </p:spPr>
        <p:txBody>
          <a:bodyPr wrap="square" lIns="0" tIns="0" rIns="0" bIns="0" rtlCol="0">
            <a:spAutoFit/>
          </a:bodyPr>
          <a:lstStyle/>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a:t>
            </a:r>
            <a:r>
              <a:rPr lang="en-US" sz="1500" b="1" dirty="0" err="1">
                <a:latin typeface="Roboto" panose="02000000000000000000" pitchFamily="2" charset="0"/>
                <a:ea typeface="Roboto" panose="02000000000000000000" pitchFamily="2" charset="0"/>
                <a:cs typeface="Roboto" panose="02000000000000000000" pitchFamily="2" charset="0"/>
              </a:rPr>
              <a:t>chromXpert</a:t>
            </a:r>
            <a:r>
              <a:rPr lang="en-US" sz="1500" baseline="30000" dirty="0">
                <a:latin typeface="Roboto" panose="02000000000000000000" pitchFamily="2" charset="0"/>
                <a:ea typeface="Roboto" panose="02000000000000000000" pitchFamily="2" charset="0"/>
                <a:cs typeface="Roboto" panose="02000000000000000000" pitchFamily="2" charset="0"/>
              </a:rPr>
              <a:t>®</a:t>
            </a:r>
            <a:r>
              <a:rPr lang="en-US" sz="1500" dirty="0">
                <a:latin typeface="Roboto" panose="02000000000000000000" pitchFamily="2" charset="0"/>
                <a:ea typeface="Roboto" panose="02000000000000000000" pitchFamily="2" charset="0"/>
                <a:cs typeface="Roboto" panose="02000000000000000000" pitchFamily="2" charset="0"/>
              </a:rPr>
              <a:t> Scratch-off ribbon is developed and harmonized for the use with Matica MC310 printers. </a:t>
            </a:r>
          </a:p>
          <a:p>
            <a:pPr marL="285750" indent="-285750">
              <a:spcAft>
                <a:spcPts val="600"/>
              </a:spcAft>
              <a:buFont typeface="Arial" panose="020B0604020202020204" pitchFamily="34" charset="0"/>
              <a:buChar char="•"/>
            </a:pPr>
            <a:r>
              <a:rPr lang="en-US" sz="1500" dirty="0">
                <a:latin typeface="Roboto" panose="02000000000000000000" pitchFamily="2" charset="0"/>
                <a:ea typeface="Roboto" panose="02000000000000000000" pitchFamily="2" charset="0"/>
                <a:cs typeface="Roboto" panose="02000000000000000000" pitchFamily="2" charset="0"/>
              </a:rPr>
              <a:t>The ribbon consists of a continuous, 72m/236ft thermal transfer </a:t>
            </a:r>
            <a:r>
              <a:rPr lang="en-US" sz="1500" b="1" dirty="0">
                <a:latin typeface="Roboto" panose="02000000000000000000" pitchFamily="2" charset="0"/>
                <a:ea typeface="Roboto" panose="02000000000000000000" pitchFamily="2" charset="0"/>
                <a:cs typeface="Roboto" panose="02000000000000000000" pitchFamily="2" charset="0"/>
              </a:rPr>
              <a:t>scratch-off resin film</a:t>
            </a:r>
            <a:r>
              <a:rPr lang="en-US" sz="15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500" dirty="0">
                <a:latin typeface="Roboto" panose="02000000000000000000" pitchFamily="2" charset="0"/>
                <a:ea typeface="Roboto" panose="02000000000000000000" pitchFamily="2" charset="0"/>
                <a:cs typeface="Roboto" panose="02000000000000000000" pitchFamily="2" charset="0"/>
              </a:rPr>
              <a:t>The Scratch-off ribbon comes with an embedded RFID tag for automatic ribbon detection in the MC310 printer. Detecting the correct RFID tag, the MC310 automatically set the optimized printer parameters to always ensure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4095432"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Scratch-off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sp>
        <p:nvSpPr>
          <p:cNvPr id="45" name="TextBox 44">
            <a:extLst>
              <a:ext uri="{FF2B5EF4-FFF2-40B4-BE49-F238E27FC236}">
                <a16:creationId xmlns:a16="http://schemas.microsoft.com/office/drawing/2014/main" id="{6680DCAA-0894-814F-A1A5-E08BBB694043}"/>
              </a:ext>
            </a:extLst>
          </p:cNvPr>
          <p:cNvSpPr txBox="1"/>
          <p:nvPr/>
        </p:nvSpPr>
        <p:spPr>
          <a:xfrm>
            <a:off x="7737980" y="1598720"/>
            <a:ext cx="1876070" cy="461665"/>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1: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Print card with MC310 using normal </a:t>
            </a:r>
            <a:r>
              <a:rPr lang="en-US" sz="1000" dirty="0" err="1">
                <a:latin typeface="Roboto" panose="02000000000000000000" pitchFamily="2" charset="0"/>
                <a:ea typeface="Roboto" panose="02000000000000000000" pitchFamily="2" charset="0"/>
                <a:cs typeface="Roboto" panose="02000000000000000000" pitchFamily="2" charset="0"/>
              </a:rPr>
              <a:t>i.e.YMCKO</a:t>
            </a:r>
            <a:r>
              <a:rPr lang="en-US" sz="1000" dirty="0">
                <a:latin typeface="Roboto" panose="02000000000000000000" pitchFamily="2" charset="0"/>
                <a:ea typeface="Roboto" panose="02000000000000000000" pitchFamily="2" charset="0"/>
                <a:cs typeface="Roboto" panose="02000000000000000000" pitchFamily="2" charset="0"/>
              </a:rPr>
              <a:t> ribbon</a:t>
            </a:r>
          </a:p>
        </p:txBody>
      </p:sp>
      <p:sp>
        <p:nvSpPr>
          <p:cNvPr id="30" name="TextBox 29">
            <a:extLst>
              <a:ext uri="{FF2B5EF4-FFF2-40B4-BE49-F238E27FC236}">
                <a16:creationId xmlns:a16="http://schemas.microsoft.com/office/drawing/2014/main" id="{79DF4615-7B39-F64B-B4A9-2CB9ED9C4F21}"/>
              </a:ext>
            </a:extLst>
          </p:cNvPr>
          <p:cNvSpPr txBox="1"/>
          <p:nvPr/>
        </p:nvSpPr>
        <p:spPr>
          <a:xfrm>
            <a:off x="7737980" y="2462668"/>
            <a:ext cx="1936889" cy="1154162"/>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2: </a:t>
            </a:r>
          </a:p>
          <a:p>
            <a:pPr marL="171450" indent="-171450">
              <a:spcAft>
                <a:spcPts val="600"/>
              </a:spcAft>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Load Scratch-Off ribbon and mark the area to be covered on the card in the driver.</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Print the marked area to cover the printed information</a:t>
            </a:r>
          </a:p>
          <a:p>
            <a:pPr marL="171450" indent="-171450">
              <a:buFont typeface="Arial" panose="020B0604020202020204" pitchFamily="34" charset="0"/>
              <a:buChar char="•"/>
            </a:pP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08991006-A5B7-5240-A20F-BADC16EB9F16}"/>
              </a:ext>
            </a:extLst>
          </p:cNvPr>
          <p:cNvSpPr txBox="1"/>
          <p:nvPr/>
        </p:nvSpPr>
        <p:spPr>
          <a:xfrm>
            <a:off x="7737979" y="3653114"/>
            <a:ext cx="2087809" cy="615553"/>
          </a:xfrm>
          <a:prstGeom prst="rect">
            <a:avLst/>
          </a:prstGeom>
          <a:noFill/>
          <a:effectLst>
            <a:reflection blurRad="6350" stA="52000" endA="300" endPos="12000" dir="5400000" sy="-100000" algn="bl" rotWithShape="0"/>
          </a:effectLst>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Step 3: </a:t>
            </a:r>
          </a:p>
          <a:p>
            <a:pPr marL="171450" indent="-1714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The user can scratch-off the applied foil and see the hidden information, such as a PIN Code</a:t>
            </a:r>
          </a:p>
        </p:txBody>
      </p:sp>
      <p:pic>
        <p:nvPicPr>
          <p:cNvPr id="3" name="Picture 2" descr="Graphical user interface, text, application, website&#10;&#10;Description automatically generated">
            <a:extLst>
              <a:ext uri="{FF2B5EF4-FFF2-40B4-BE49-F238E27FC236}">
                <a16:creationId xmlns:a16="http://schemas.microsoft.com/office/drawing/2014/main" id="{FF21AA16-2442-FD47-B647-D2936719A26A}"/>
              </a:ext>
            </a:extLst>
          </p:cNvPr>
          <p:cNvPicPr>
            <a:picLocks noChangeAspect="1"/>
          </p:cNvPicPr>
          <p:nvPr/>
        </p:nvPicPr>
        <p:blipFill>
          <a:blip r:embed="rId5"/>
          <a:stretch>
            <a:fillRect/>
          </a:stretch>
        </p:blipFill>
        <p:spPr>
          <a:xfrm>
            <a:off x="3516236" y="5389463"/>
            <a:ext cx="7924800" cy="1079500"/>
          </a:xfrm>
          <a:prstGeom prst="rect">
            <a:avLst/>
          </a:prstGeom>
        </p:spPr>
      </p:pic>
      <p:pic>
        <p:nvPicPr>
          <p:cNvPr id="26" name="Picture 25" descr="A picture containing basket, plastic&#10;&#10;Description automatically generated">
            <a:extLst>
              <a:ext uri="{FF2B5EF4-FFF2-40B4-BE49-F238E27FC236}">
                <a16:creationId xmlns:a16="http://schemas.microsoft.com/office/drawing/2014/main" id="{BF85B5A5-F378-5443-9F1C-8E8BD81BC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5230" y="1246295"/>
            <a:ext cx="2395590" cy="2555827"/>
          </a:xfrm>
          <a:prstGeom prst="rect">
            <a:avLst/>
          </a:prstGeom>
          <a:effectLst>
            <a:outerShdw blurRad="50800" dist="38100" dir="2700000" algn="tl" rotWithShape="0">
              <a:prstClr val="black">
                <a:alpha val="40000"/>
              </a:prstClr>
            </a:outerShdw>
          </a:effectLst>
        </p:spPr>
      </p:pic>
      <p:pic>
        <p:nvPicPr>
          <p:cNvPr id="8" name="Picture 7" descr="Background pattern&#10;&#10;Description automatically generated">
            <a:extLst>
              <a:ext uri="{FF2B5EF4-FFF2-40B4-BE49-F238E27FC236}">
                <a16:creationId xmlns:a16="http://schemas.microsoft.com/office/drawing/2014/main" id="{4396ABA2-09E2-494E-82DC-B139953E817B}"/>
              </a:ext>
            </a:extLst>
          </p:cNvPr>
          <p:cNvPicPr>
            <a:picLocks noChangeAspect="1"/>
          </p:cNvPicPr>
          <p:nvPr/>
        </p:nvPicPr>
        <p:blipFill>
          <a:blip r:embed="rId7"/>
          <a:stretch>
            <a:fillRect/>
          </a:stretch>
        </p:blipFill>
        <p:spPr>
          <a:xfrm>
            <a:off x="5995024" y="1435081"/>
            <a:ext cx="1533660" cy="960228"/>
          </a:xfrm>
          <a:prstGeom prst="rect">
            <a:avLst/>
          </a:prstGeom>
          <a:effectLst>
            <a:outerShdw blurRad="50800" dist="38100" dir="2700000" algn="tl" rotWithShape="0">
              <a:prstClr val="black">
                <a:alpha val="40000"/>
              </a:prstClr>
            </a:outerShdw>
          </a:effectLst>
        </p:spPr>
      </p:pic>
      <p:pic>
        <p:nvPicPr>
          <p:cNvPr id="11" name="Picture 10" descr="Background pattern&#10;&#10;Description automatically generated">
            <a:extLst>
              <a:ext uri="{FF2B5EF4-FFF2-40B4-BE49-F238E27FC236}">
                <a16:creationId xmlns:a16="http://schemas.microsoft.com/office/drawing/2014/main" id="{95E047F5-F1ED-AD4D-B985-A5102281E833}"/>
              </a:ext>
            </a:extLst>
          </p:cNvPr>
          <p:cNvPicPr>
            <a:picLocks noChangeAspect="1"/>
          </p:cNvPicPr>
          <p:nvPr/>
        </p:nvPicPr>
        <p:blipFill>
          <a:blip r:embed="rId8"/>
          <a:stretch>
            <a:fillRect/>
          </a:stretch>
        </p:blipFill>
        <p:spPr>
          <a:xfrm>
            <a:off x="5995024" y="3529594"/>
            <a:ext cx="1533660" cy="960228"/>
          </a:xfrm>
          <a:prstGeom prst="rect">
            <a:avLst/>
          </a:prstGeom>
          <a:effectLst>
            <a:outerShdw blurRad="50800" dist="38100" dir="2700000" algn="tl" rotWithShape="0">
              <a:prstClr val="black">
                <a:alpha val="40000"/>
              </a:prstClr>
            </a:outerShdw>
          </a:effectLst>
        </p:spPr>
      </p:pic>
      <p:pic>
        <p:nvPicPr>
          <p:cNvPr id="15" name="Picture 14" descr="Background pattern&#10;&#10;Description automatically generated">
            <a:extLst>
              <a:ext uri="{FF2B5EF4-FFF2-40B4-BE49-F238E27FC236}">
                <a16:creationId xmlns:a16="http://schemas.microsoft.com/office/drawing/2014/main" id="{C8DC2B0E-3D81-F841-A464-67FFB95DDB83}"/>
              </a:ext>
            </a:extLst>
          </p:cNvPr>
          <p:cNvPicPr>
            <a:picLocks noChangeAspect="1"/>
          </p:cNvPicPr>
          <p:nvPr/>
        </p:nvPicPr>
        <p:blipFill>
          <a:blip r:embed="rId9"/>
          <a:stretch>
            <a:fillRect/>
          </a:stretch>
        </p:blipFill>
        <p:spPr>
          <a:xfrm>
            <a:off x="5995024" y="2468772"/>
            <a:ext cx="1533660" cy="960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593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A9AA87A-48E1-4C43-8FCF-7C72C6690C3B}"/>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410FCDAC-B65A-2541-BDDA-D47D0D226FA1}"/>
              </a:ext>
            </a:extLst>
          </p:cNvPr>
          <p:cNvPicPr>
            <a:picLocks noChangeAspect="1"/>
          </p:cNvPicPr>
          <p:nvPr/>
        </p:nvPicPr>
        <p:blipFill rotWithShape="1">
          <a:blip r:embed="rId3">
            <a:alphaModFix amt="50000"/>
          </a:blip>
          <a:srcRect t="-18463" b="26000"/>
          <a:stretch/>
        </p:blipFill>
        <p:spPr>
          <a:xfrm>
            <a:off x="-308908" y="2780676"/>
            <a:ext cx="9666269" cy="3684132"/>
          </a:xfrm>
          <a:prstGeom prst="rect">
            <a:avLst/>
          </a:prstGeom>
        </p:spPr>
      </p:pic>
      <p:pic>
        <p:nvPicPr>
          <p:cNvPr id="13" name="Picture 12">
            <a:extLst>
              <a:ext uri="{FF2B5EF4-FFF2-40B4-BE49-F238E27FC236}">
                <a16:creationId xmlns:a16="http://schemas.microsoft.com/office/drawing/2014/main" id="{754B5101-F081-AC49-9FBB-B1B99E86CC6B}"/>
              </a:ext>
            </a:extLst>
          </p:cNvPr>
          <p:cNvPicPr>
            <a:picLocks noChangeAspect="1"/>
          </p:cNvPicPr>
          <p:nvPr/>
        </p:nvPicPr>
        <p:blipFill rotWithShape="1">
          <a:blip r:embed="rId4"/>
          <a:srcRect r="28949"/>
          <a:stretch/>
        </p:blipFill>
        <p:spPr>
          <a:xfrm>
            <a:off x="0" y="4780437"/>
            <a:ext cx="12191998" cy="966561"/>
          </a:xfrm>
          <a:prstGeom prst="rect">
            <a:avLst/>
          </a:prstGeom>
          <a:effectLst>
            <a:reflection blurRad="6350" stA="52000" endA="300" endPos="35000" dir="5400000" sy="-100000" algn="bl" rotWithShape="0"/>
          </a:effectLst>
        </p:spPr>
      </p:pic>
      <p:sp>
        <p:nvSpPr>
          <p:cNvPr id="8" name="Rectangle 7">
            <a:extLst>
              <a:ext uri="{FF2B5EF4-FFF2-40B4-BE49-F238E27FC236}">
                <a16:creationId xmlns:a16="http://schemas.microsoft.com/office/drawing/2014/main" id="{CEC96D9B-851F-AD4F-AACB-8CB4817287AB}"/>
              </a:ext>
            </a:extLst>
          </p:cNvPr>
          <p:cNvSpPr/>
          <p:nvPr/>
        </p:nvSpPr>
        <p:spPr>
          <a:xfrm>
            <a:off x="-6016" y="6464808"/>
            <a:ext cx="12198016" cy="393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5"/>
          <a:stretch>
            <a:fillRect/>
          </a:stretch>
        </p:blipFill>
        <p:spPr>
          <a:xfrm>
            <a:off x="9971009" y="5252780"/>
            <a:ext cx="2298700" cy="16764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9129868" y="837821"/>
            <a:ext cx="3002424" cy="72474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latin typeface="Roboto Light" panose="02000000000000000000" pitchFamily="2" charset="0"/>
                <a:ea typeface="Roboto Light" panose="02000000000000000000" pitchFamily="2" charset="0"/>
                <a:cs typeface="Roboto Light" panose="02000000000000000000" pitchFamily="2" charset="0"/>
              </a:rPr>
              <a:t>Thank you</a:t>
            </a:r>
          </a:p>
        </p:txBody>
      </p:sp>
      <p:pic>
        <p:nvPicPr>
          <p:cNvPr id="7" name="Picture 6">
            <a:extLst>
              <a:ext uri="{FF2B5EF4-FFF2-40B4-BE49-F238E27FC236}">
                <a16:creationId xmlns:a16="http://schemas.microsoft.com/office/drawing/2014/main" id="{9644F3C0-1FEB-F844-8226-213547E74CE2}"/>
              </a:ext>
            </a:extLst>
          </p:cNvPr>
          <p:cNvPicPr>
            <a:picLocks noChangeAspect="1"/>
          </p:cNvPicPr>
          <p:nvPr/>
        </p:nvPicPr>
        <p:blipFill>
          <a:blip r:embed="rId6"/>
          <a:stretch>
            <a:fillRect/>
          </a:stretch>
        </p:blipFill>
        <p:spPr>
          <a:xfrm>
            <a:off x="1587109" y="1990896"/>
            <a:ext cx="6752321" cy="3464374"/>
          </a:xfrm>
          <a:prstGeom prst="rect">
            <a:avLst/>
          </a:prstGeom>
        </p:spPr>
      </p:pic>
      <p:sp>
        <p:nvSpPr>
          <p:cNvPr id="11" name="Title 2">
            <a:extLst>
              <a:ext uri="{FF2B5EF4-FFF2-40B4-BE49-F238E27FC236}">
                <a16:creationId xmlns:a16="http://schemas.microsoft.com/office/drawing/2014/main" id="{1ABBD53A-E4E2-2B4A-B5C5-ACD841E7C04A}"/>
              </a:ext>
            </a:extLst>
          </p:cNvPr>
          <p:cNvSpPr txBox="1">
            <a:spLocks/>
          </p:cNvSpPr>
          <p:nvPr/>
        </p:nvSpPr>
        <p:spPr>
          <a:xfrm>
            <a:off x="390917" y="455473"/>
            <a:ext cx="4012407" cy="166629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dirty="0">
                <a:latin typeface="Roboto Light" panose="02000000000000000000" pitchFamily="2" charset="0"/>
                <a:ea typeface="Roboto Light" panose="02000000000000000000" pitchFamily="2" charset="0"/>
                <a:cs typeface="Roboto Light" panose="02000000000000000000" pitchFamily="2" charset="0"/>
              </a:rPr>
              <a:t>Ribbons</a:t>
            </a:r>
          </a:p>
          <a:p>
            <a:pPr algn="l">
              <a:lnSpc>
                <a:spcPct val="100000"/>
              </a:lnSpc>
            </a:pPr>
            <a:r>
              <a:rPr lang="en-US" sz="1800" dirty="0">
                <a:latin typeface="Roboto" panose="02000000000000000000" pitchFamily="2" charset="0"/>
                <a:ea typeface="Roboto" panose="02000000000000000000" pitchFamily="2" charset="0"/>
                <a:cs typeface="Roboto" panose="02000000000000000000" pitchFamily="2" charset="0"/>
              </a:rPr>
              <a:t>Consumables guide</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rPr>
              <a:t>2022</a:t>
            </a:r>
          </a:p>
        </p:txBody>
      </p:sp>
      <p:pic>
        <p:nvPicPr>
          <p:cNvPr id="12" name="Picture 11" descr="Icon&#10;&#10;Description automatically generated">
            <a:extLst>
              <a:ext uri="{FF2B5EF4-FFF2-40B4-BE49-F238E27FC236}">
                <a16:creationId xmlns:a16="http://schemas.microsoft.com/office/drawing/2014/main" id="{D4D33F8D-48A2-8240-A49C-DCF329CC488F}"/>
              </a:ext>
            </a:extLst>
          </p:cNvPr>
          <p:cNvPicPr>
            <a:picLocks noChangeAspect="1"/>
          </p:cNvPicPr>
          <p:nvPr/>
        </p:nvPicPr>
        <p:blipFill>
          <a:blip r:embed="rId7"/>
          <a:stretch>
            <a:fillRect/>
          </a:stretch>
        </p:blipFill>
        <p:spPr>
          <a:xfrm>
            <a:off x="3390556" y="837821"/>
            <a:ext cx="2523920" cy="482795"/>
          </a:xfrm>
          <a:prstGeom prst="rect">
            <a:avLst/>
          </a:prstGeom>
        </p:spPr>
      </p:pic>
      <p:sp>
        <p:nvSpPr>
          <p:cNvPr id="9" name="Textfeld 6">
            <a:extLst>
              <a:ext uri="{FF2B5EF4-FFF2-40B4-BE49-F238E27FC236}">
                <a16:creationId xmlns:a16="http://schemas.microsoft.com/office/drawing/2014/main" id="{1B6EBD74-9328-4445-8C85-8FD60590127C}"/>
              </a:ext>
            </a:extLst>
          </p:cNvPr>
          <p:cNvSpPr txBox="1">
            <a:spLocks noChangeArrowheads="1"/>
          </p:cNvSpPr>
          <p:nvPr/>
        </p:nvSpPr>
        <p:spPr bwMode="auto">
          <a:xfrm>
            <a:off x="9114665" y="1505016"/>
            <a:ext cx="2041095"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buClr>
                <a:srgbClr val="D01417"/>
              </a:buClr>
              <a:buFont typeface="Wingdings" pitchFamily="2" charset="2"/>
              <a:buChar char="§"/>
              <a:defRPr/>
            </a:pPr>
            <a:r>
              <a:rPr lang="en-US" altLang="de-DE" sz="1500" dirty="0" err="1">
                <a:latin typeface="Roboto" panose="02000000000000000000" pitchFamily="2" charset="0"/>
                <a:ea typeface="Roboto" panose="02000000000000000000" pitchFamily="2" charset="0"/>
                <a:cs typeface="Roboto" panose="02000000000000000000" pitchFamily="2" charset="0"/>
              </a:rPr>
              <a:t>Grazie</a:t>
            </a:r>
            <a:r>
              <a:rPr lang="en-US" altLang="de-DE" sz="1500" dirty="0">
                <a:latin typeface="Roboto" panose="02000000000000000000" pitchFamily="2" charset="0"/>
                <a:ea typeface="Roboto" panose="02000000000000000000" pitchFamily="2" charset="0"/>
                <a:cs typeface="Roboto" panose="02000000000000000000" pitchFamily="2" charset="0"/>
              </a:rPr>
              <a:t>!</a:t>
            </a:r>
          </a:p>
          <a:p>
            <a:pPr eaLnBrk="1" fontAlgn="auto" hangingPunct="1">
              <a:spcBef>
                <a:spcPts val="0"/>
              </a:spcBef>
              <a:buClr>
                <a:srgbClr val="D01417"/>
              </a:buClr>
              <a:buFont typeface="Wingdings" pitchFamily="2" charset="2"/>
              <a:buChar char="§"/>
              <a:defRPr/>
            </a:pPr>
            <a:r>
              <a:rPr lang="en-US" altLang="de-DE" sz="1500" dirty="0" err="1">
                <a:latin typeface="Roboto" panose="02000000000000000000" pitchFamily="2" charset="0"/>
                <a:ea typeface="Roboto" panose="02000000000000000000" pitchFamily="2" charset="0"/>
                <a:cs typeface="Roboto" panose="02000000000000000000" pitchFamily="2" charset="0"/>
              </a:rPr>
              <a:t>Vielen</a:t>
            </a:r>
            <a:r>
              <a:rPr lang="en-US" altLang="de-DE" sz="1500" dirty="0">
                <a:latin typeface="Roboto" panose="02000000000000000000" pitchFamily="2" charset="0"/>
                <a:ea typeface="Roboto" panose="02000000000000000000" pitchFamily="2" charset="0"/>
                <a:cs typeface="Roboto" panose="02000000000000000000" pitchFamily="2" charset="0"/>
              </a:rPr>
              <a:t> Dank!</a:t>
            </a:r>
          </a:p>
          <a:p>
            <a:pPr eaLnBrk="1" fontAlgn="auto" hangingPunct="1">
              <a:spcBef>
                <a:spcPts val="0"/>
              </a:spcBef>
              <a:buClr>
                <a:srgbClr val="D01417"/>
              </a:buClr>
              <a:buFont typeface="Wingdings" pitchFamily="2" charset="2"/>
              <a:buChar char="§"/>
              <a:defRPr/>
            </a:pPr>
            <a:r>
              <a:rPr lang="en-US" altLang="de-DE" sz="1500" dirty="0">
                <a:latin typeface="Roboto" panose="02000000000000000000" pitchFamily="2" charset="0"/>
                <a:ea typeface="Roboto" panose="02000000000000000000" pitchFamily="2" charset="0"/>
                <a:cs typeface="Roboto" panose="02000000000000000000" pitchFamily="2" charset="0"/>
              </a:rPr>
              <a:t>Merci!</a:t>
            </a:r>
          </a:p>
          <a:p>
            <a:pPr eaLnBrk="1" fontAlgn="auto" hangingPunct="1">
              <a:spcBef>
                <a:spcPts val="0"/>
              </a:spcBef>
              <a:buClr>
                <a:srgbClr val="D01417"/>
              </a:buClr>
              <a:buFont typeface="Wingdings" pitchFamily="2" charset="2"/>
              <a:buChar char="§"/>
              <a:defRPr/>
            </a:pPr>
            <a:r>
              <a:rPr lang="es-ES" altLang="de-DE" sz="1500" dirty="0">
                <a:latin typeface="Roboto" panose="02000000000000000000" pitchFamily="2" charset="0"/>
                <a:ea typeface="Roboto" panose="02000000000000000000" pitchFamily="2" charset="0"/>
                <a:cs typeface="Roboto" panose="02000000000000000000" pitchFamily="2" charset="0"/>
              </a:rPr>
              <a:t>¡Muchas gracias!</a:t>
            </a:r>
          </a:p>
          <a:p>
            <a:pPr eaLnBrk="1" fontAlgn="auto" hangingPunct="1">
              <a:spcBef>
                <a:spcPts val="0"/>
              </a:spcBef>
              <a:buClr>
                <a:srgbClr val="D01417"/>
              </a:buClr>
              <a:buFont typeface="Wingdings" pitchFamily="2" charset="2"/>
              <a:buChar char="§"/>
              <a:defRPr/>
            </a:pPr>
            <a:r>
              <a:rPr lang="pt-BR" altLang="de-DE" sz="1500" dirty="0">
                <a:latin typeface="Roboto" panose="02000000000000000000" pitchFamily="2" charset="0"/>
                <a:ea typeface="Roboto" panose="02000000000000000000" pitchFamily="2" charset="0"/>
                <a:cs typeface="Roboto" panose="02000000000000000000" pitchFamily="2" charset="0"/>
              </a:rPr>
              <a:t>Muito Obrigado</a:t>
            </a:r>
          </a:p>
          <a:p>
            <a:pPr eaLnBrk="1" fontAlgn="auto" hangingPunct="1">
              <a:spcBef>
                <a:spcPts val="0"/>
              </a:spcBef>
              <a:buClr>
                <a:srgbClr val="D01417"/>
              </a:buClr>
              <a:buFont typeface="Wingdings" pitchFamily="2" charset="2"/>
              <a:buChar char="§"/>
              <a:defRPr/>
            </a:pPr>
            <a:r>
              <a:rPr lang="ru-RU" altLang="de-DE" sz="1500" dirty="0">
                <a:latin typeface="Roboto" panose="02000000000000000000" pitchFamily="2" charset="0"/>
                <a:ea typeface="Roboto" panose="02000000000000000000" pitchFamily="2" charset="0"/>
                <a:cs typeface="Roboto" panose="02000000000000000000" pitchFamily="2" charset="0"/>
              </a:rPr>
              <a:t>Спасибо!</a:t>
            </a:r>
            <a:endParaRPr lang="de-DE" altLang="de-DE" sz="1500" dirty="0">
              <a:latin typeface="Roboto" panose="02000000000000000000" pitchFamily="2" charset="0"/>
              <a:ea typeface="Roboto" panose="02000000000000000000" pitchFamily="2" charset="0"/>
              <a:cs typeface="Roboto" panose="02000000000000000000" pitchFamily="2" charset="0"/>
            </a:endParaRPr>
          </a:p>
          <a:p>
            <a:pPr eaLnBrk="1" fontAlgn="auto" hangingPunct="1">
              <a:spcBef>
                <a:spcPts val="0"/>
              </a:spcBef>
              <a:buClr>
                <a:srgbClr val="D01417"/>
              </a:buClr>
              <a:buFont typeface="Wingdings" pitchFamily="2" charset="2"/>
              <a:buChar char="§"/>
              <a:defRPr/>
            </a:pPr>
            <a:r>
              <a:rPr lang="de-DE" altLang="de-DE" sz="1500" dirty="0">
                <a:latin typeface="Roboto" panose="02000000000000000000" pitchFamily="2" charset="0"/>
                <a:ea typeface="Roboto" panose="02000000000000000000" pitchFamily="2" charset="0"/>
                <a:cs typeface="Roboto" panose="02000000000000000000" pitchFamily="2" charset="0"/>
              </a:rPr>
              <a:t>! </a:t>
            </a:r>
            <a:r>
              <a:rPr lang="ar-SA" altLang="de-DE" sz="1500" dirty="0">
                <a:latin typeface="Roboto" panose="02000000000000000000" pitchFamily="2" charset="0"/>
                <a:ea typeface="Roboto" panose="02000000000000000000" pitchFamily="2" charset="0"/>
                <a:cs typeface="Arial" charset="0"/>
              </a:rPr>
              <a:t>شكرا</a:t>
            </a:r>
            <a:endParaRPr lang="de-DE" altLang="de-DE" sz="1500" dirty="0">
              <a:latin typeface="Roboto" panose="02000000000000000000" pitchFamily="2" charset="0"/>
              <a:ea typeface="Roboto" panose="02000000000000000000" pitchFamily="2" charset="0"/>
              <a:cs typeface="Roboto" panose="02000000000000000000" pitchFamily="2" charset="0"/>
            </a:endParaRPr>
          </a:p>
          <a:p>
            <a:pPr eaLnBrk="1" fontAlgn="auto" hangingPunct="1">
              <a:spcBef>
                <a:spcPts val="0"/>
              </a:spcBef>
              <a:buClr>
                <a:srgbClr val="D01417"/>
              </a:buClr>
              <a:buFont typeface="Wingdings" pitchFamily="2" charset="2"/>
              <a:buChar char="§"/>
              <a:defRPr/>
            </a:pPr>
            <a:r>
              <a:rPr lang="sa-IN" altLang="de-DE" sz="1500" dirty="0">
                <a:latin typeface="Roboto" panose="02000000000000000000" pitchFamily="2" charset="0"/>
                <a:ea typeface="Roboto" panose="02000000000000000000" pitchFamily="2" charset="0"/>
              </a:rPr>
              <a:t>ありがとう!</a:t>
            </a:r>
            <a:endParaRPr lang="de-DE" altLang="de-DE" sz="1500" dirty="0">
              <a:latin typeface="Roboto" panose="02000000000000000000" pitchFamily="2" charset="0"/>
              <a:ea typeface="Roboto" panose="02000000000000000000" pitchFamily="2" charset="0"/>
              <a:cs typeface="Roboto" panose="02000000000000000000" pitchFamily="2" charset="0"/>
            </a:endParaRPr>
          </a:p>
          <a:p>
            <a:pPr eaLnBrk="1" fontAlgn="auto" hangingPunct="1">
              <a:spcBef>
                <a:spcPts val="0"/>
              </a:spcBef>
              <a:buClr>
                <a:srgbClr val="D01417"/>
              </a:buClr>
              <a:buFont typeface="Wingdings" pitchFamily="2" charset="2"/>
              <a:buChar char="§"/>
              <a:defRPr/>
            </a:pPr>
            <a:r>
              <a:rPr lang="zh-CN" altLang="en-US" sz="1500" dirty="0">
                <a:latin typeface="Roboto" panose="02000000000000000000" pitchFamily="2" charset="0"/>
                <a:cs typeface="Roboto" panose="02000000000000000000" pitchFamily="2" charset="0"/>
              </a:rPr>
              <a:t>谢谢</a:t>
            </a:r>
            <a:r>
              <a:rPr lang="en-US" altLang="zh-CN" sz="1500" dirty="0">
                <a:latin typeface="Roboto" panose="02000000000000000000" pitchFamily="2" charset="0"/>
                <a:ea typeface="Roboto" panose="02000000000000000000" pitchFamily="2" charset="0"/>
                <a:cs typeface="Roboto" panose="02000000000000000000" pitchFamily="2" charset="0"/>
              </a:rPr>
              <a:t>!</a:t>
            </a:r>
          </a:p>
          <a:p>
            <a:pPr eaLnBrk="1" fontAlgn="auto" hangingPunct="1">
              <a:spcBef>
                <a:spcPts val="0"/>
              </a:spcBef>
              <a:buClr>
                <a:srgbClr val="D01417"/>
              </a:buClr>
              <a:buFont typeface="Wingdings" pitchFamily="2" charset="2"/>
              <a:buChar char="§"/>
              <a:defRPr/>
            </a:pPr>
            <a:r>
              <a:rPr lang="zh-CN" altLang="it-IT" sz="1500" dirty="0">
                <a:latin typeface="Roboto" panose="02000000000000000000" pitchFamily="2" charset="0"/>
                <a:cs typeface="Roboto" panose="02000000000000000000" pitchFamily="2" charset="0"/>
              </a:rPr>
              <a:t>謝謝</a:t>
            </a:r>
            <a:r>
              <a:rPr lang="it-IT" altLang="zh-CN" sz="1500" dirty="0">
                <a:latin typeface="Roboto" panose="02000000000000000000" pitchFamily="2" charset="0"/>
                <a:ea typeface="Roboto" panose="02000000000000000000" pitchFamily="2" charset="0"/>
                <a:cs typeface="Roboto" panose="02000000000000000000" pitchFamily="2" charset="0"/>
              </a:rPr>
              <a:t>!</a:t>
            </a:r>
            <a:endParaRPr lang="en-US" altLang="zh-CN" sz="1500" dirty="0">
              <a:latin typeface="Roboto" panose="02000000000000000000" pitchFamily="2" charset="0"/>
              <a:ea typeface="Roboto" panose="02000000000000000000" pitchFamily="2" charset="0"/>
              <a:cs typeface="Roboto" panose="02000000000000000000" pitchFamily="2" charset="0"/>
            </a:endParaRPr>
          </a:p>
          <a:p>
            <a:pPr eaLnBrk="1" fontAlgn="auto" hangingPunct="1">
              <a:spcBef>
                <a:spcPts val="0"/>
              </a:spcBef>
              <a:buClr>
                <a:srgbClr val="D01417"/>
              </a:buClr>
              <a:buFont typeface="Wingdings" pitchFamily="2" charset="2"/>
              <a:buChar char="§"/>
              <a:defRPr/>
            </a:pPr>
            <a:r>
              <a:rPr lang="id-ID" altLang="de-DE" sz="1500" dirty="0">
                <a:latin typeface="Roboto" panose="02000000000000000000" pitchFamily="2" charset="0"/>
                <a:ea typeface="Roboto" panose="02000000000000000000" pitchFamily="2" charset="0"/>
                <a:cs typeface="Roboto" panose="02000000000000000000" pitchFamily="2" charset="0"/>
              </a:rPr>
              <a:t>Terima kasih!</a:t>
            </a:r>
            <a:endParaRPr lang="en-US" altLang="en-US" sz="1500" dirty="0">
              <a:solidFill>
                <a:srgbClr val="32323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56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DD1ED9A7-0C66-1F41-A1DA-4991252620CE}"/>
              </a:ext>
            </a:extLst>
          </p:cNvPr>
          <p:cNvPicPr>
            <a:picLocks noChangeAspect="1"/>
          </p:cNvPicPr>
          <p:nvPr/>
        </p:nvPicPr>
        <p:blipFill rotWithShape="1">
          <a:blip r:embed="rId2"/>
          <a:srcRect l="17" r="-17"/>
          <a:stretch/>
        </p:blipFill>
        <p:spPr>
          <a:xfrm>
            <a:off x="1" y="0"/>
            <a:ext cx="12191999" cy="6858000"/>
          </a:xfrm>
          <a:prstGeom prst="rect">
            <a:avLst/>
          </a:prstGeom>
        </p:spPr>
      </p:pic>
      <p:pic>
        <p:nvPicPr>
          <p:cNvPr id="25" name="Picture 24">
            <a:extLst>
              <a:ext uri="{FF2B5EF4-FFF2-40B4-BE49-F238E27FC236}">
                <a16:creationId xmlns:a16="http://schemas.microsoft.com/office/drawing/2014/main" id="{43BFD0B7-F8AC-D342-9254-9E6DAC22ADA3}"/>
              </a:ext>
            </a:extLst>
          </p:cNvPr>
          <p:cNvPicPr>
            <a:picLocks noChangeAspect="1"/>
          </p:cNvPicPr>
          <p:nvPr/>
        </p:nvPicPr>
        <p:blipFill rotWithShape="1">
          <a:blip r:embed="rId3"/>
          <a:srcRect r="28949"/>
          <a:stretch/>
        </p:blipFill>
        <p:spPr>
          <a:xfrm>
            <a:off x="-2331" y="4052148"/>
            <a:ext cx="12191998" cy="2182704"/>
          </a:xfrm>
          <a:prstGeom prst="rect">
            <a:avLst/>
          </a:prstGeom>
          <a:effectLst>
            <a:reflection blurRad="6350" stA="52000" endA="300" endPos="35000" dir="5400000" sy="-100000" algn="bl" rotWithShape="0"/>
          </a:effectLst>
        </p:spPr>
      </p:pic>
      <p:pic>
        <p:nvPicPr>
          <p:cNvPr id="70" name="Picture 69" descr="Icon&#10;&#10;Description automatically generated">
            <a:extLst>
              <a:ext uri="{FF2B5EF4-FFF2-40B4-BE49-F238E27FC236}">
                <a16:creationId xmlns:a16="http://schemas.microsoft.com/office/drawing/2014/main" id="{69E3DDC2-DF94-9E4B-B163-AAD121FFAFBF}"/>
              </a:ext>
            </a:extLst>
          </p:cNvPr>
          <p:cNvPicPr>
            <a:picLocks noChangeAspect="1"/>
          </p:cNvPicPr>
          <p:nvPr/>
        </p:nvPicPr>
        <p:blipFill>
          <a:blip r:embed="rId4"/>
          <a:stretch>
            <a:fillRect/>
          </a:stretch>
        </p:blipFill>
        <p:spPr>
          <a:xfrm>
            <a:off x="414760" y="6426234"/>
            <a:ext cx="896689" cy="171526"/>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0744617"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latin typeface="Roboto Light" panose="02000000000000000000" pitchFamily="2" charset="0"/>
                <a:ea typeface="Roboto Light" panose="02000000000000000000" pitchFamily="2" charset="0"/>
                <a:cs typeface="Roboto Light" panose="02000000000000000000" pitchFamily="2" charset="0"/>
              </a:rPr>
              <a:t>Ribbon ranges</a:t>
            </a:r>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5"/>
          <a:stretch>
            <a:fillRect/>
          </a:stretch>
        </p:blipFill>
        <p:spPr>
          <a:xfrm>
            <a:off x="9971009" y="5252780"/>
            <a:ext cx="2298700" cy="1676400"/>
          </a:xfrm>
          <a:prstGeom prst="rect">
            <a:avLst/>
          </a:prstGeom>
        </p:spPr>
      </p:pic>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id="{86573840-02DE-8C45-BC02-0F24D1D336F2}"/>
              </a:ext>
            </a:extLst>
          </p:cNvPr>
          <p:cNvSpPr txBox="1"/>
          <p:nvPr/>
        </p:nvSpPr>
        <p:spPr>
          <a:xfrm>
            <a:off x="390914" y="1447888"/>
            <a:ext cx="3532500" cy="230832"/>
          </a:xfrm>
          <a:prstGeom prst="rect">
            <a:avLst/>
          </a:prstGeom>
          <a:noFill/>
        </p:spPr>
        <p:txBody>
          <a:bodyPr wrap="square" lIns="0" tIns="0" rIns="0" bIns="0" rtlCol="0">
            <a:spAutoFit/>
          </a:bodyPr>
          <a:lstStyle/>
          <a:p>
            <a:pPr>
              <a:spcAft>
                <a:spcPts val="600"/>
              </a:spcAft>
            </a:pPr>
            <a:r>
              <a:rPr lang="en-US" sz="1500" b="1" dirty="0">
                <a:latin typeface="Roboto" panose="02000000000000000000" pitchFamily="2" charset="0"/>
                <a:ea typeface="Roboto" panose="02000000000000000000" pitchFamily="2" charset="0"/>
                <a:cs typeface="Roboto" panose="02000000000000000000" pitchFamily="2" charset="0"/>
              </a:rPr>
              <a:t>Platinum line and Diamond line ribbons</a:t>
            </a:r>
            <a:endParaRPr lang="en-US" sz="15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7" name="Table 7">
            <a:extLst>
              <a:ext uri="{FF2B5EF4-FFF2-40B4-BE49-F238E27FC236}">
                <a16:creationId xmlns:a16="http://schemas.microsoft.com/office/drawing/2014/main" id="{FC7327E2-E44B-49EA-9476-A013D68E8AB0}"/>
              </a:ext>
            </a:extLst>
          </p:cNvPr>
          <p:cNvGraphicFramePr>
            <a:graphicFrameLocks noGrp="1"/>
          </p:cNvGraphicFramePr>
          <p:nvPr>
            <p:extLst>
              <p:ext uri="{D42A27DB-BD31-4B8C-83A1-F6EECF244321}">
                <p14:modId xmlns:p14="http://schemas.microsoft.com/office/powerpoint/2010/main" val="1956820219"/>
              </p:ext>
            </p:extLst>
          </p:nvPr>
        </p:nvGraphicFramePr>
        <p:xfrm>
          <a:off x="390914" y="1954561"/>
          <a:ext cx="9826974" cy="3423957"/>
        </p:xfrm>
        <a:graphic>
          <a:graphicData uri="http://schemas.openxmlformats.org/drawingml/2006/table">
            <a:tbl>
              <a:tblPr firstRow="1" bandRow="1">
                <a:tableStyleId>{5C22544A-7EE6-4342-B048-85BDC9FD1C3A}</a:tableStyleId>
              </a:tblPr>
              <a:tblGrid>
                <a:gridCol w="3989800">
                  <a:extLst>
                    <a:ext uri="{9D8B030D-6E8A-4147-A177-3AD203B41FA5}">
                      <a16:colId xmlns:a16="http://schemas.microsoft.com/office/drawing/2014/main" val="2988824867"/>
                    </a:ext>
                  </a:extLst>
                </a:gridCol>
                <a:gridCol w="3138266">
                  <a:extLst>
                    <a:ext uri="{9D8B030D-6E8A-4147-A177-3AD203B41FA5}">
                      <a16:colId xmlns:a16="http://schemas.microsoft.com/office/drawing/2014/main" val="283300615"/>
                    </a:ext>
                  </a:extLst>
                </a:gridCol>
                <a:gridCol w="2698908">
                  <a:extLst>
                    <a:ext uri="{9D8B030D-6E8A-4147-A177-3AD203B41FA5}">
                      <a16:colId xmlns:a16="http://schemas.microsoft.com/office/drawing/2014/main" val="3423323293"/>
                    </a:ext>
                  </a:extLst>
                </a:gridCol>
              </a:tblGrid>
              <a:tr h="941411">
                <a:tc>
                  <a:txBody>
                    <a:bodyPr/>
                    <a:lstStyle/>
                    <a:p>
                      <a:endParaRPr lang="en-CH" dirty="0"/>
                    </a:p>
                  </a:txBody>
                  <a:tcPr>
                    <a:solidFill>
                      <a:srgbClr val="D01417"/>
                    </a:solidFill>
                  </a:tcPr>
                </a:tc>
                <a:tc>
                  <a:txBody>
                    <a:bodyPr/>
                    <a:lstStyle/>
                    <a:p>
                      <a:endParaRPr lang="en-CH" dirty="0"/>
                    </a:p>
                  </a:txBody>
                  <a:tcPr>
                    <a:solidFill>
                      <a:srgbClr val="D01417"/>
                    </a:solidFill>
                  </a:tcPr>
                </a:tc>
                <a:tc>
                  <a:txBody>
                    <a:bodyPr/>
                    <a:lstStyle/>
                    <a:p>
                      <a:endParaRPr lang="en-CH" dirty="0"/>
                    </a:p>
                  </a:txBody>
                  <a:tcPr>
                    <a:solidFill>
                      <a:srgbClr val="D01417"/>
                    </a:solidFill>
                  </a:tcPr>
                </a:tc>
                <a:extLst>
                  <a:ext uri="{0D108BD9-81ED-4DB2-BD59-A6C34878D82A}">
                    <a16:rowId xmlns:a16="http://schemas.microsoft.com/office/drawing/2014/main" val="513511861"/>
                  </a:ext>
                </a:extLst>
              </a:tr>
              <a:tr h="562306">
                <a:tc>
                  <a:txBody>
                    <a:bodyPr/>
                    <a:lstStyle/>
                    <a:p>
                      <a:r>
                        <a:rPr lang="en-US" sz="1800" b="1" dirty="0">
                          <a:latin typeface="Roboto" panose="02000000000000000000" pitchFamily="2" charset="0"/>
                          <a:ea typeface="Roboto" panose="02000000000000000000" pitchFamily="2" charset="0"/>
                        </a:rPr>
                        <a:t>Formats</a:t>
                      </a:r>
                      <a:endParaRPr lang="en-CH" sz="1800" b="1" dirty="0">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extLst>
                  <a:ext uri="{0D108BD9-81ED-4DB2-BD59-A6C34878D82A}">
                    <a16:rowId xmlns:a16="http://schemas.microsoft.com/office/drawing/2014/main" val="4249705697"/>
                  </a:ext>
                </a:extLst>
              </a:tr>
              <a:tr h="562306">
                <a:tc>
                  <a:txBody>
                    <a:bodyPr/>
                    <a:lstStyle/>
                    <a:p>
                      <a:r>
                        <a:rPr lang="en-US" sz="1800" b="1" dirty="0">
                          <a:latin typeface="Roboto" panose="02000000000000000000" pitchFamily="2" charset="0"/>
                          <a:ea typeface="Roboto" panose="02000000000000000000" pitchFamily="2" charset="0"/>
                        </a:rPr>
                        <a:t>Price</a:t>
                      </a:r>
                      <a:endParaRPr lang="en-CH" sz="1800" b="1" dirty="0">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2400" dirty="0">
                          <a:solidFill>
                            <a:srgbClr val="00B050"/>
                          </a:solidFill>
                          <a:latin typeface="Roboto" panose="02000000000000000000" pitchFamily="2" charset="0"/>
                          <a:ea typeface="Roboto" panose="02000000000000000000" pitchFamily="2" charset="0"/>
                        </a:rPr>
                        <a:t>$</a:t>
                      </a:r>
                      <a:endParaRPr lang="en-CH" sz="24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2400" dirty="0">
                          <a:solidFill>
                            <a:srgbClr val="00B050"/>
                          </a:solidFill>
                          <a:latin typeface="Roboto" panose="02000000000000000000" pitchFamily="2" charset="0"/>
                          <a:ea typeface="Roboto" panose="02000000000000000000" pitchFamily="2" charset="0"/>
                        </a:rPr>
                        <a:t>$$</a:t>
                      </a:r>
                      <a:endParaRPr lang="en-CH" sz="24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extLst>
                  <a:ext uri="{0D108BD9-81ED-4DB2-BD59-A6C34878D82A}">
                    <a16:rowId xmlns:a16="http://schemas.microsoft.com/office/drawing/2014/main" val="4275035524"/>
                  </a:ext>
                </a:extLst>
              </a:tr>
              <a:tr h="455972">
                <a:tc>
                  <a:txBody>
                    <a:bodyPr/>
                    <a:lstStyle/>
                    <a:p>
                      <a:r>
                        <a:rPr lang="en-US" sz="1800" b="1" dirty="0">
                          <a:latin typeface="Roboto" panose="02000000000000000000" pitchFamily="2" charset="0"/>
                          <a:ea typeface="Roboto" panose="02000000000000000000" pitchFamily="2" charset="0"/>
                        </a:rPr>
                        <a:t>Quality</a:t>
                      </a:r>
                      <a:endParaRPr lang="en-CH" sz="1800" b="1" dirty="0">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extLst>
                  <a:ext uri="{0D108BD9-81ED-4DB2-BD59-A6C34878D82A}">
                    <a16:rowId xmlns:a16="http://schemas.microsoft.com/office/drawing/2014/main" val="2064425714"/>
                  </a:ext>
                </a:extLst>
              </a:tr>
              <a:tr h="562306">
                <a:tc>
                  <a:txBody>
                    <a:bodyPr/>
                    <a:lstStyle/>
                    <a:p>
                      <a:r>
                        <a:rPr lang="en-US" sz="1800" b="1" dirty="0">
                          <a:latin typeface="Roboto" panose="02000000000000000000" pitchFamily="2" charset="0"/>
                          <a:ea typeface="Roboto" panose="02000000000000000000" pitchFamily="2" charset="0"/>
                        </a:rPr>
                        <a:t>Secure ribbons</a:t>
                      </a:r>
                      <a:endParaRPr lang="en-CH" sz="1800" b="1" dirty="0">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tc>
                  <a:txBody>
                    <a:bodyPr/>
                    <a:lstStyle/>
                    <a:p>
                      <a:pPr algn="ctr"/>
                      <a:r>
                        <a:rPr lang="en-US" sz="3600" dirty="0">
                          <a:solidFill>
                            <a:srgbClr val="00B050"/>
                          </a:solidFill>
                          <a:latin typeface="Roboto" panose="02000000000000000000" pitchFamily="2" charset="0"/>
                          <a:ea typeface="Roboto" panose="02000000000000000000" pitchFamily="2" charset="0"/>
                        </a:rPr>
                        <a:t>***</a:t>
                      </a:r>
                      <a:endParaRPr lang="en-CH" sz="3600" dirty="0">
                        <a:solidFill>
                          <a:srgbClr val="00B050"/>
                        </a:solidFill>
                        <a:latin typeface="Roboto" panose="02000000000000000000" pitchFamily="2" charset="0"/>
                        <a:ea typeface="Roboto" panose="02000000000000000000" pitchFamily="2" charset="0"/>
                      </a:endParaRPr>
                    </a:p>
                  </a:txBody>
                  <a:tcPr anchor="ctr">
                    <a:solidFill>
                      <a:schemeClr val="bg1">
                        <a:lumMod val="95000"/>
                      </a:schemeClr>
                    </a:solidFill>
                  </a:tcPr>
                </a:tc>
                <a:extLst>
                  <a:ext uri="{0D108BD9-81ED-4DB2-BD59-A6C34878D82A}">
                    <a16:rowId xmlns:a16="http://schemas.microsoft.com/office/drawing/2014/main" val="2324337666"/>
                  </a:ext>
                </a:extLst>
              </a:tr>
            </a:tbl>
          </a:graphicData>
        </a:graphic>
      </p:graphicFrame>
      <p:pic>
        <p:nvPicPr>
          <p:cNvPr id="15" name="Graphic 14" descr="Diamond outline">
            <a:extLst>
              <a:ext uri="{FF2B5EF4-FFF2-40B4-BE49-F238E27FC236}">
                <a16:creationId xmlns:a16="http://schemas.microsoft.com/office/drawing/2014/main" id="{9018847B-E7D3-4AC4-A9D6-DB96A86EB20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3227" y="2048438"/>
            <a:ext cx="766174" cy="766174"/>
          </a:xfrm>
          <a:prstGeom prst="rect">
            <a:avLst/>
          </a:prstGeom>
        </p:spPr>
      </p:pic>
      <p:sp>
        <p:nvSpPr>
          <p:cNvPr id="16" name="Rectangle: Rounded Corners 15">
            <a:extLst>
              <a:ext uri="{FF2B5EF4-FFF2-40B4-BE49-F238E27FC236}">
                <a16:creationId xmlns:a16="http://schemas.microsoft.com/office/drawing/2014/main" id="{56F328C7-B3FF-4D03-A378-A7FA10C53E7A}"/>
              </a:ext>
            </a:extLst>
          </p:cNvPr>
          <p:cNvSpPr/>
          <p:nvPr/>
        </p:nvSpPr>
        <p:spPr>
          <a:xfrm>
            <a:off x="8563904" y="2103848"/>
            <a:ext cx="663786" cy="623147"/>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800" dirty="0">
                <a:solidFill>
                  <a:schemeClr val="tx1"/>
                </a:solidFill>
              </a:rPr>
              <a:t>Pt</a:t>
            </a:r>
            <a:endParaRPr lang="en-CH" sz="2800" dirty="0">
              <a:solidFill>
                <a:schemeClr val="tx1"/>
              </a:solidFill>
            </a:endParaRPr>
          </a:p>
        </p:txBody>
      </p:sp>
    </p:spTree>
    <p:extLst>
      <p:ext uri="{BB962C8B-B14F-4D97-AF65-F5344CB8AC3E}">
        <p14:creationId xmlns:p14="http://schemas.microsoft.com/office/powerpoint/2010/main" val="293756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graphicFrame>
        <p:nvGraphicFramePr>
          <p:cNvPr id="14" name="Table 99">
            <a:extLst>
              <a:ext uri="{FF2B5EF4-FFF2-40B4-BE49-F238E27FC236}">
                <a16:creationId xmlns:a16="http://schemas.microsoft.com/office/drawing/2014/main" id="{58EBCEB8-C1E4-824C-8640-FFE4BA88694B}"/>
              </a:ext>
            </a:extLst>
          </p:cNvPr>
          <p:cNvGraphicFramePr>
            <a:graphicFrameLocks noGrp="1"/>
          </p:cNvGraphicFramePr>
          <p:nvPr>
            <p:extLst>
              <p:ext uri="{D42A27DB-BD31-4B8C-83A1-F6EECF244321}">
                <p14:modId xmlns:p14="http://schemas.microsoft.com/office/powerpoint/2010/main" val="3900024053"/>
              </p:ext>
            </p:extLst>
          </p:nvPr>
        </p:nvGraphicFramePr>
        <p:xfrm>
          <a:off x="414760" y="1447888"/>
          <a:ext cx="8437454" cy="22055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30867">
                  <a:extLst>
                    <a:ext uri="{9D8B030D-6E8A-4147-A177-3AD203B41FA5}">
                      <a16:colId xmlns:a16="http://schemas.microsoft.com/office/drawing/2014/main" val="3768389938"/>
                    </a:ext>
                  </a:extLst>
                </a:gridCol>
                <a:gridCol w="5121639">
                  <a:extLst>
                    <a:ext uri="{9D8B030D-6E8A-4147-A177-3AD203B41FA5}">
                      <a16:colId xmlns:a16="http://schemas.microsoft.com/office/drawing/2014/main" val="785451838"/>
                    </a:ext>
                  </a:extLst>
                </a:gridCol>
                <a:gridCol w="753346">
                  <a:extLst>
                    <a:ext uri="{9D8B030D-6E8A-4147-A177-3AD203B41FA5}">
                      <a16:colId xmlns:a16="http://schemas.microsoft.com/office/drawing/2014/main" val="727830480"/>
                    </a:ext>
                  </a:extLst>
                </a:gridCol>
                <a:gridCol w="1131602">
                  <a:extLst>
                    <a:ext uri="{9D8B030D-6E8A-4147-A177-3AD203B41FA5}">
                      <a16:colId xmlns:a16="http://schemas.microsoft.com/office/drawing/2014/main" val="2468421252"/>
                    </a:ext>
                  </a:extLst>
                </a:gridCol>
              </a:tblGrid>
              <a:tr h="356941">
                <a:tc>
                  <a:txBody>
                    <a:bodyPr/>
                    <a:lstStyle/>
                    <a:p>
                      <a:pPr algn="l"/>
                      <a:r>
                        <a:rPr lang="en-GB" sz="900" b="1" dirty="0">
                          <a:solidFill>
                            <a:schemeClr val="bg1"/>
                          </a:solidFill>
                          <a:latin typeface="Roboto" panose="02000000000000000000" pitchFamily="2" charset="0"/>
                          <a:ea typeface="Roboto" panose="02000000000000000000" pitchFamily="2" charset="0"/>
                          <a:cs typeface="Roboto" panose="02000000000000000000" pitchFamily="2" charset="0"/>
                        </a:rPr>
                        <a:t>Film Name</a:t>
                      </a:r>
                      <a:endParaRPr lang="en-DE"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GB" sz="1600" b="0" dirty="0">
                          <a:latin typeface="Roboto" panose="02000000000000000000" pitchFamily="2" charset="0"/>
                          <a:ea typeface="Roboto" panose="02000000000000000000" pitchFamily="2" charset="0"/>
                          <a:cs typeface="Roboto" panose="02000000000000000000" pitchFamily="2" charset="0"/>
                        </a:rPr>
                        <a:t>Ribbon panels – </a:t>
                      </a:r>
                      <a:r>
                        <a:rPr lang="en-GB" sz="1600" b="0" dirty="0" err="1">
                          <a:latin typeface="Roboto" panose="02000000000000000000" pitchFamily="2" charset="0"/>
                          <a:ea typeface="Roboto" panose="02000000000000000000" pitchFamily="2" charset="0"/>
                          <a:cs typeface="Roboto" panose="02000000000000000000" pitchFamily="2" charset="0"/>
                        </a:rPr>
                        <a:t>color</a:t>
                      </a:r>
                      <a:r>
                        <a:rPr lang="en-GB" sz="1600" b="0" dirty="0">
                          <a:latin typeface="Roboto" panose="02000000000000000000" pitchFamily="2" charset="0"/>
                          <a:ea typeface="Roboto" panose="02000000000000000000" pitchFamily="2" charset="0"/>
                          <a:cs typeface="Roboto" panose="02000000000000000000" pitchFamily="2" charset="0"/>
                        </a:rPr>
                        <a:t> dye sublimation</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Capacity</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Product code</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extLst>
                  <a:ext uri="{0D108BD9-81ED-4DB2-BD59-A6C34878D82A}">
                    <a16:rowId xmlns:a16="http://schemas.microsoft.com/office/drawing/2014/main" val="2605289650"/>
                  </a:ext>
                </a:extLst>
              </a:tr>
              <a:tr h="616210">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YMCKO</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250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PR20319301</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408868"/>
                  </a:ext>
                </a:extLst>
              </a:tr>
              <a:tr h="616210">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YMCKOK</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rgbClr val="FF0000"/>
                          </a:solidFill>
                          <a:latin typeface="Roboto" panose="02000000000000000000" pitchFamily="2" charset="0"/>
                          <a:ea typeface="Roboto" panose="02000000000000000000" pitchFamily="2" charset="0"/>
                          <a:cs typeface="Roboto" panose="02000000000000000000" pitchFamily="2" charset="0"/>
                        </a:rPr>
                        <a:t>AVAILABLE Q3</a:t>
                      </a:r>
                      <a:endParaRPr lang="en-DE" sz="9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768084"/>
                  </a:ext>
                </a:extLst>
              </a:tr>
              <a:tr h="616210">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Half YMCKO</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400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rgbClr val="FF0000"/>
                          </a:solidFill>
                          <a:latin typeface="Roboto" panose="02000000000000000000" pitchFamily="2" charset="0"/>
                          <a:ea typeface="Roboto" panose="02000000000000000000" pitchFamily="2" charset="0"/>
                          <a:cs typeface="Roboto" panose="02000000000000000000" pitchFamily="2" charset="0"/>
                        </a:rPr>
                        <a:t>AVAILABLE Q3</a:t>
                      </a:r>
                      <a:endParaRPr lang="en-DE" sz="9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4205022"/>
                  </a:ext>
                </a:extLst>
              </a:tr>
            </a:tbl>
          </a:graphicData>
        </a:graphic>
      </p:graphicFrame>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0744617"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Diamond line ribbons</a:t>
            </a:r>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3"/>
          <a:stretch>
            <a:fillRect/>
          </a:stretch>
        </p:blipFill>
        <p:spPr>
          <a:xfrm>
            <a:off x="9971009" y="5252780"/>
            <a:ext cx="2298700" cy="1676400"/>
          </a:xfrm>
          <a:prstGeom prst="rect">
            <a:avLst/>
          </a:prstGeom>
        </p:spPr>
      </p:pic>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Icon&#10;&#10;Description automatically generated">
            <a:extLst>
              <a:ext uri="{FF2B5EF4-FFF2-40B4-BE49-F238E27FC236}">
                <a16:creationId xmlns:a16="http://schemas.microsoft.com/office/drawing/2014/main" id="{5844660A-F044-D647-B934-F4ED8517CBB4}"/>
              </a:ext>
            </a:extLst>
          </p:cNvPr>
          <p:cNvPicPr>
            <a:picLocks noChangeAspect="1"/>
          </p:cNvPicPr>
          <p:nvPr/>
        </p:nvPicPr>
        <p:blipFill>
          <a:blip r:embed="rId4"/>
          <a:stretch>
            <a:fillRect/>
          </a:stretch>
        </p:blipFill>
        <p:spPr>
          <a:xfrm>
            <a:off x="9851038" y="4241881"/>
            <a:ext cx="1463733" cy="279995"/>
          </a:xfrm>
          <a:prstGeom prst="rect">
            <a:avLst/>
          </a:prstGeom>
        </p:spPr>
      </p:pic>
      <p:pic>
        <p:nvPicPr>
          <p:cNvPr id="17" name="Picture 16" descr="A picture containing black, kitchen appliance&#10;&#10;Description automatically generated">
            <a:extLst>
              <a:ext uri="{FF2B5EF4-FFF2-40B4-BE49-F238E27FC236}">
                <a16:creationId xmlns:a16="http://schemas.microsoft.com/office/drawing/2014/main" id="{4723BCA7-58A1-2A4E-8F79-BA70619D594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9674393" y="1497946"/>
            <a:ext cx="1817022" cy="2406942"/>
          </a:xfrm>
          <a:prstGeom prst="rect">
            <a:avLst/>
          </a:prstGeom>
          <a:effectLst>
            <a:outerShdw blurRad="50800" dist="38100" dir="2700000" algn="tl" rotWithShape="0">
              <a:prstClr val="black">
                <a:alpha val="40000"/>
              </a:prstClr>
            </a:outerShdw>
            <a:reflection blurRad="6350" stA="52000" endA="300" endPos="8580" dir="5400000" sy="-100000" algn="bl" rotWithShape="0"/>
          </a:effectLst>
        </p:spPr>
      </p:pic>
      <p:pic>
        <p:nvPicPr>
          <p:cNvPr id="3" name="Picture 2">
            <a:extLst>
              <a:ext uri="{FF2B5EF4-FFF2-40B4-BE49-F238E27FC236}">
                <a16:creationId xmlns:a16="http://schemas.microsoft.com/office/drawing/2014/main" id="{F62B1385-40F1-2C4B-9862-CB383986F67B}"/>
              </a:ext>
            </a:extLst>
          </p:cNvPr>
          <p:cNvPicPr>
            <a:picLocks noChangeAspect="1"/>
          </p:cNvPicPr>
          <p:nvPr/>
        </p:nvPicPr>
        <p:blipFill>
          <a:blip r:embed="rId7"/>
          <a:stretch>
            <a:fillRect/>
          </a:stretch>
        </p:blipFill>
        <p:spPr>
          <a:xfrm>
            <a:off x="1944296" y="1889646"/>
            <a:ext cx="3640700"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F995F1A8-7BCB-AC46-AE32-C49154164D08}"/>
              </a:ext>
            </a:extLst>
          </p:cNvPr>
          <p:cNvPicPr>
            <a:picLocks noChangeAspect="1"/>
          </p:cNvPicPr>
          <p:nvPr/>
        </p:nvPicPr>
        <p:blipFill>
          <a:blip r:embed="rId8"/>
          <a:stretch>
            <a:fillRect/>
          </a:stretch>
        </p:blipFill>
        <p:spPr>
          <a:xfrm>
            <a:off x="1944296" y="2511897"/>
            <a:ext cx="4282732" cy="43053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1" name="Picture 20">
            <a:extLst>
              <a:ext uri="{FF2B5EF4-FFF2-40B4-BE49-F238E27FC236}">
                <a16:creationId xmlns:a16="http://schemas.microsoft.com/office/drawing/2014/main" id="{21896953-62BF-6844-927B-A861D18406D4}"/>
              </a:ext>
            </a:extLst>
          </p:cNvPr>
          <p:cNvPicPr>
            <a:picLocks noChangeAspect="1"/>
          </p:cNvPicPr>
          <p:nvPr/>
        </p:nvPicPr>
        <p:blipFill>
          <a:blip r:embed="rId9"/>
          <a:stretch>
            <a:fillRect/>
          </a:stretch>
        </p:blipFill>
        <p:spPr>
          <a:xfrm>
            <a:off x="1944296" y="3111701"/>
            <a:ext cx="4924764"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9" name="Graphic 18" descr="Diamond outline">
            <a:extLst>
              <a:ext uri="{FF2B5EF4-FFF2-40B4-BE49-F238E27FC236}">
                <a16:creationId xmlns:a16="http://schemas.microsoft.com/office/drawing/2014/main" id="{07D11CE0-F3CB-4F69-B50A-44196A779D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99817" y="4556676"/>
            <a:ext cx="766174" cy="766174"/>
          </a:xfrm>
          <a:prstGeom prst="rect">
            <a:avLst/>
          </a:prstGeom>
        </p:spPr>
      </p:pic>
    </p:spTree>
    <p:extLst>
      <p:ext uri="{BB962C8B-B14F-4D97-AF65-F5344CB8AC3E}">
        <p14:creationId xmlns:p14="http://schemas.microsoft.com/office/powerpoint/2010/main" val="33428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graphicFrame>
        <p:nvGraphicFramePr>
          <p:cNvPr id="14" name="Table 99">
            <a:extLst>
              <a:ext uri="{FF2B5EF4-FFF2-40B4-BE49-F238E27FC236}">
                <a16:creationId xmlns:a16="http://schemas.microsoft.com/office/drawing/2014/main" id="{58EBCEB8-C1E4-824C-8640-FFE4BA88694B}"/>
              </a:ext>
            </a:extLst>
          </p:cNvPr>
          <p:cNvGraphicFramePr>
            <a:graphicFrameLocks noGrp="1"/>
          </p:cNvGraphicFramePr>
          <p:nvPr>
            <p:extLst>
              <p:ext uri="{D42A27DB-BD31-4B8C-83A1-F6EECF244321}">
                <p14:modId xmlns:p14="http://schemas.microsoft.com/office/powerpoint/2010/main" val="1156919381"/>
              </p:ext>
            </p:extLst>
          </p:nvPr>
        </p:nvGraphicFramePr>
        <p:xfrm>
          <a:off x="414760" y="1447888"/>
          <a:ext cx="8356062" cy="498839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49475">
                  <a:extLst>
                    <a:ext uri="{9D8B030D-6E8A-4147-A177-3AD203B41FA5}">
                      <a16:colId xmlns:a16="http://schemas.microsoft.com/office/drawing/2014/main" val="3768389938"/>
                    </a:ext>
                  </a:extLst>
                </a:gridCol>
                <a:gridCol w="5121639">
                  <a:extLst>
                    <a:ext uri="{9D8B030D-6E8A-4147-A177-3AD203B41FA5}">
                      <a16:colId xmlns:a16="http://schemas.microsoft.com/office/drawing/2014/main" val="785451838"/>
                    </a:ext>
                  </a:extLst>
                </a:gridCol>
                <a:gridCol w="753346">
                  <a:extLst>
                    <a:ext uri="{9D8B030D-6E8A-4147-A177-3AD203B41FA5}">
                      <a16:colId xmlns:a16="http://schemas.microsoft.com/office/drawing/2014/main" val="727830480"/>
                    </a:ext>
                  </a:extLst>
                </a:gridCol>
                <a:gridCol w="1131602">
                  <a:extLst>
                    <a:ext uri="{9D8B030D-6E8A-4147-A177-3AD203B41FA5}">
                      <a16:colId xmlns:a16="http://schemas.microsoft.com/office/drawing/2014/main" val="2468421252"/>
                    </a:ext>
                  </a:extLst>
                </a:gridCol>
              </a:tblGrid>
              <a:tr h="336806">
                <a:tc>
                  <a:txBody>
                    <a:bodyPr/>
                    <a:lstStyle/>
                    <a:p>
                      <a:pPr algn="l"/>
                      <a:r>
                        <a:rPr lang="en-GB" sz="900" b="1" dirty="0">
                          <a:solidFill>
                            <a:schemeClr val="bg1"/>
                          </a:solidFill>
                          <a:latin typeface="Roboto" panose="02000000000000000000" pitchFamily="2" charset="0"/>
                          <a:ea typeface="Roboto" panose="02000000000000000000" pitchFamily="2" charset="0"/>
                          <a:cs typeface="Roboto" panose="02000000000000000000" pitchFamily="2" charset="0"/>
                        </a:rPr>
                        <a:t>Film Name</a:t>
                      </a:r>
                      <a:endParaRPr lang="en-DE"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GB" sz="1600" b="0" dirty="0">
                          <a:latin typeface="Roboto" panose="02000000000000000000" pitchFamily="2" charset="0"/>
                          <a:ea typeface="Roboto" panose="02000000000000000000" pitchFamily="2" charset="0"/>
                          <a:cs typeface="Roboto" panose="02000000000000000000" pitchFamily="2" charset="0"/>
                        </a:rPr>
                        <a:t>Ribbon panels – </a:t>
                      </a:r>
                      <a:r>
                        <a:rPr lang="en-GB" sz="1600" b="0" dirty="0" err="1">
                          <a:latin typeface="Roboto" panose="02000000000000000000" pitchFamily="2" charset="0"/>
                          <a:ea typeface="Roboto" panose="02000000000000000000" pitchFamily="2" charset="0"/>
                          <a:cs typeface="Roboto" panose="02000000000000000000" pitchFamily="2" charset="0"/>
                        </a:rPr>
                        <a:t>color</a:t>
                      </a:r>
                      <a:r>
                        <a:rPr lang="en-GB" sz="1600" b="0" dirty="0">
                          <a:latin typeface="Roboto" panose="02000000000000000000" pitchFamily="2" charset="0"/>
                          <a:ea typeface="Roboto" panose="02000000000000000000" pitchFamily="2" charset="0"/>
                          <a:cs typeface="Roboto" panose="02000000000000000000" pitchFamily="2" charset="0"/>
                        </a:rPr>
                        <a:t> dye sublimation</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Capacity</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Product code</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extLst>
                  <a:ext uri="{0D108BD9-81ED-4DB2-BD59-A6C34878D82A}">
                    <a16:rowId xmlns:a16="http://schemas.microsoft.com/office/drawing/2014/main" val="2605289650"/>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YMCKO</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250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PR20307301</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408868"/>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YMCKOK</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PR20307302</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768084"/>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Half YMCKO</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400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PR20307303</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5942403"/>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Half YMCKO</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250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PR20307315</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4205022"/>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solidFill>
                            <a:schemeClr val="tx1"/>
                          </a:solidFill>
                          <a:latin typeface="Roboto" panose="02000000000000000000" pitchFamily="2" charset="0"/>
                          <a:ea typeface="Roboto" panose="02000000000000000000" pitchFamily="2" charset="0"/>
                          <a:cs typeface="Roboto" panose="02000000000000000000" pitchFamily="2" charset="0"/>
                        </a:rPr>
                        <a:t>YMCScKO</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200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FF0000"/>
                          </a:solidFill>
                          <a:latin typeface="Roboto" panose="02000000000000000000" pitchFamily="2" charset="0"/>
                          <a:ea typeface="Roboto" panose="02000000000000000000" pitchFamily="2" charset="0"/>
                          <a:cs typeface="Roboto" panose="02000000000000000000" pitchFamily="2" charset="0"/>
                        </a:rPr>
                        <a:t>AVAILABLE Q3</a:t>
                      </a:r>
                      <a:endParaRPr lang="en-DE" sz="9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143904"/>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solidFill>
                            <a:schemeClr val="tx1"/>
                          </a:solidFill>
                          <a:latin typeface="Roboto" panose="02000000000000000000" pitchFamily="2" charset="0"/>
                          <a:ea typeface="Roboto" panose="02000000000000000000" pitchFamily="2" charset="0"/>
                          <a:cs typeface="Roboto" panose="02000000000000000000" pitchFamily="2" charset="0"/>
                        </a:rPr>
                        <a:t>YMCUvKO</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200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rgbClr val="FF0000"/>
                          </a:solidFill>
                          <a:latin typeface="Roboto" panose="02000000000000000000" pitchFamily="2" charset="0"/>
                          <a:ea typeface="Roboto" panose="02000000000000000000" pitchFamily="2" charset="0"/>
                          <a:cs typeface="Roboto" panose="02000000000000000000" pitchFamily="2" charset="0"/>
                        </a:rPr>
                        <a:t>AVAILABLE Q4</a:t>
                      </a:r>
                      <a:endParaRPr lang="en-DE" sz="9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3993708"/>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solidFill>
                            <a:schemeClr val="tx1"/>
                          </a:solidFill>
                          <a:latin typeface="Roboto" panose="02000000000000000000" pitchFamily="2" charset="0"/>
                          <a:ea typeface="Roboto" panose="02000000000000000000" pitchFamily="2" charset="0"/>
                          <a:cs typeface="Roboto" panose="02000000000000000000" pitchFamily="2" charset="0"/>
                        </a:rPr>
                        <a:t>UcYMCK</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250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rgbClr val="FF0000"/>
                          </a:solidFill>
                          <a:latin typeface="Roboto" panose="02000000000000000000" pitchFamily="2" charset="0"/>
                          <a:ea typeface="Roboto" panose="02000000000000000000" pitchFamily="2" charset="0"/>
                          <a:cs typeface="Roboto" panose="02000000000000000000" pitchFamily="2" charset="0"/>
                        </a:rPr>
                        <a:t>AVAILABLE Q3</a:t>
                      </a:r>
                      <a:endParaRPr lang="en-DE" sz="9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2096788"/>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KO</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600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PR20305304</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9922994"/>
                  </a:ext>
                </a:extLst>
              </a:tr>
            </a:tbl>
          </a:graphicData>
        </a:graphic>
      </p:graphicFrame>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0744617"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Platinum line ribbons</a:t>
            </a:r>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3"/>
          <a:stretch>
            <a:fillRect/>
          </a:stretch>
        </p:blipFill>
        <p:spPr>
          <a:xfrm>
            <a:off x="9971009" y="5252780"/>
            <a:ext cx="2298700" cy="1676400"/>
          </a:xfrm>
          <a:prstGeom prst="rect">
            <a:avLst/>
          </a:prstGeom>
        </p:spPr>
      </p:pic>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Icon&#10;&#10;Description automatically generated">
            <a:extLst>
              <a:ext uri="{FF2B5EF4-FFF2-40B4-BE49-F238E27FC236}">
                <a16:creationId xmlns:a16="http://schemas.microsoft.com/office/drawing/2014/main" id="{5844660A-F044-D647-B934-F4ED8517CBB4}"/>
              </a:ext>
            </a:extLst>
          </p:cNvPr>
          <p:cNvPicPr>
            <a:picLocks noChangeAspect="1"/>
          </p:cNvPicPr>
          <p:nvPr/>
        </p:nvPicPr>
        <p:blipFill>
          <a:blip r:embed="rId4"/>
          <a:stretch>
            <a:fillRect/>
          </a:stretch>
        </p:blipFill>
        <p:spPr>
          <a:xfrm>
            <a:off x="9851038" y="4241881"/>
            <a:ext cx="1463733" cy="279995"/>
          </a:xfrm>
          <a:prstGeom prst="rect">
            <a:avLst/>
          </a:prstGeom>
        </p:spPr>
      </p:pic>
      <p:pic>
        <p:nvPicPr>
          <p:cNvPr id="17" name="Picture 16" descr="A picture containing black, kitchen appliance&#10;&#10;Description automatically generated">
            <a:extLst>
              <a:ext uri="{FF2B5EF4-FFF2-40B4-BE49-F238E27FC236}">
                <a16:creationId xmlns:a16="http://schemas.microsoft.com/office/drawing/2014/main" id="{4723BCA7-58A1-2A4E-8F79-BA70619D594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9674393" y="1497946"/>
            <a:ext cx="1817022" cy="2406942"/>
          </a:xfrm>
          <a:prstGeom prst="rect">
            <a:avLst/>
          </a:prstGeom>
          <a:effectLst>
            <a:outerShdw blurRad="50800" dist="38100" dir="2700000" algn="tl" rotWithShape="0">
              <a:prstClr val="black">
                <a:alpha val="40000"/>
              </a:prstClr>
            </a:outerShdw>
            <a:reflection blurRad="6350" stA="52000" endA="300" endPos="8580" dir="5400000" sy="-100000" algn="bl" rotWithShape="0"/>
          </a:effectLst>
        </p:spPr>
      </p:pic>
      <p:pic>
        <p:nvPicPr>
          <p:cNvPr id="3" name="Picture 2">
            <a:extLst>
              <a:ext uri="{FF2B5EF4-FFF2-40B4-BE49-F238E27FC236}">
                <a16:creationId xmlns:a16="http://schemas.microsoft.com/office/drawing/2014/main" id="{F62B1385-40F1-2C4B-9862-CB383986F67B}"/>
              </a:ext>
            </a:extLst>
          </p:cNvPr>
          <p:cNvPicPr>
            <a:picLocks noChangeAspect="1"/>
          </p:cNvPicPr>
          <p:nvPr/>
        </p:nvPicPr>
        <p:blipFill>
          <a:blip r:embed="rId7"/>
          <a:stretch>
            <a:fillRect/>
          </a:stretch>
        </p:blipFill>
        <p:spPr>
          <a:xfrm>
            <a:off x="1944296" y="1841461"/>
            <a:ext cx="3640700"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F995F1A8-7BCB-AC46-AE32-C49154164D08}"/>
              </a:ext>
            </a:extLst>
          </p:cNvPr>
          <p:cNvPicPr>
            <a:picLocks noChangeAspect="1"/>
          </p:cNvPicPr>
          <p:nvPr/>
        </p:nvPicPr>
        <p:blipFill>
          <a:blip r:embed="rId8"/>
          <a:stretch>
            <a:fillRect/>
          </a:stretch>
        </p:blipFill>
        <p:spPr>
          <a:xfrm>
            <a:off x="1944296" y="2425035"/>
            <a:ext cx="4282732" cy="43053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0" name="Picture 9" descr="A picture containing text, clipart&#10;&#10;Description automatically generated">
            <a:extLst>
              <a:ext uri="{FF2B5EF4-FFF2-40B4-BE49-F238E27FC236}">
                <a16:creationId xmlns:a16="http://schemas.microsoft.com/office/drawing/2014/main" id="{5C99AAD5-2738-5747-B47B-93A668EB5DCA}"/>
              </a:ext>
            </a:extLst>
          </p:cNvPr>
          <p:cNvPicPr>
            <a:picLocks noChangeAspect="1"/>
          </p:cNvPicPr>
          <p:nvPr/>
        </p:nvPicPr>
        <p:blipFill>
          <a:blip r:embed="rId9"/>
          <a:stretch>
            <a:fillRect/>
          </a:stretch>
        </p:blipFill>
        <p:spPr>
          <a:xfrm>
            <a:off x="1944296" y="3016162"/>
            <a:ext cx="2568128"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2" name="Picture 11">
            <a:extLst>
              <a:ext uri="{FF2B5EF4-FFF2-40B4-BE49-F238E27FC236}">
                <a16:creationId xmlns:a16="http://schemas.microsoft.com/office/drawing/2014/main" id="{60CD9DE5-6C10-D149-B472-BDEFD6BFA446}"/>
              </a:ext>
            </a:extLst>
          </p:cNvPr>
          <p:cNvPicPr>
            <a:picLocks noChangeAspect="1"/>
          </p:cNvPicPr>
          <p:nvPr/>
        </p:nvPicPr>
        <p:blipFill>
          <a:blip r:embed="rId10"/>
          <a:stretch>
            <a:fillRect/>
          </a:stretch>
        </p:blipFill>
        <p:spPr>
          <a:xfrm>
            <a:off x="1944296" y="3599736"/>
            <a:ext cx="4063686"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5" name="Picture 14" descr="Graphical user interface&#10;&#10;Description automatically generated with low confidence">
            <a:extLst>
              <a:ext uri="{FF2B5EF4-FFF2-40B4-BE49-F238E27FC236}">
                <a16:creationId xmlns:a16="http://schemas.microsoft.com/office/drawing/2014/main" id="{5CE79B10-B25B-3F42-B22B-5784AA070F24}"/>
              </a:ext>
            </a:extLst>
          </p:cNvPr>
          <p:cNvPicPr>
            <a:picLocks noChangeAspect="1"/>
          </p:cNvPicPr>
          <p:nvPr/>
        </p:nvPicPr>
        <p:blipFill>
          <a:blip r:embed="rId11"/>
          <a:stretch>
            <a:fillRect/>
          </a:stretch>
        </p:blipFill>
        <p:spPr>
          <a:xfrm>
            <a:off x="1944296" y="5925532"/>
            <a:ext cx="1495557"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DA5F2D90-51C5-E143-A2DC-414372345881}"/>
              </a:ext>
            </a:extLst>
          </p:cNvPr>
          <p:cNvPicPr>
            <a:picLocks noChangeAspect="1"/>
          </p:cNvPicPr>
          <p:nvPr/>
        </p:nvPicPr>
        <p:blipFill>
          <a:blip r:embed="rId12"/>
          <a:stretch>
            <a:fillRect/>
          </a:stretch>
        </p:blipFill>
        <p:spPr>
          <a:xfrm>
            <a:off x="1940052" y="4774438"/>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8" name="Picture 17">
            <a:extLst>
              <a:ext uri="{FF2B5EF4-FFF2-40B4-BE49-F238E27FC236}">
                <a16:creationId xmlns:a16="http://schemas.microsoft.com/office/drawing/2014/main" id="{62051AF6-D39E-A446-802E-D97BA49B4811}"/>
              </a:ext>
            </a:extLst>
          </p:cNvPr>
          <p:cNvPicPr>
            <a:picLocks noChangeAspect="1"/>
          </p:cNvPicPr>
          <p:nvPr/>
        </p:nvPicPr>
        <p:blipFill>
          <a:blip r:embed="rId13"/>
          <a:stretch>
            <a:fillRect/>
          </a:stretch>
        </p:blipFill>
        <p:spPr>
          <a:xfrm>
            <a:off x="1940052" y="4187087"/>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1" name="Picture 20">
            <a:extLst>
              <a:ext uri="{FF2B5EF4-FFF2-40B4-BE49-F238E27FC236}">
                <a16:creationId xmlns:a16="http://schemas.microsoft.com/office/drawing/2014/main" id="{AF278502-4916-514D-A24E-1050CF7CCCA5}"/>
              </a:ext>
            </a:extLst>
          </p:cNvPr>
          <p:cNvPicPr>
            <a:picLocks noChangeAspect="1"/>
          </p:cNvPicPr>
          <p:nvPr/>
        </p:nvPicPr>
        <p:blipFill>
          <a:blip r:embed="rId14"/>
          <a:stretch>
            <a:fillRect/>
          </a:stretch>
        </p:blipFill>
        <p:spPr>
          <a:xfrm>
            <a:off x="1937053" y="5354235"/>
            <a:ext cx="3647943" cy="43139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22" name="Rectangle: Rounded Corners 21">
            <a:extLst>
              <a:ext uri="{FF2B5EF4-FFF2-40B4-BE49-F238E27FC236}">
                <a16:creationId xmlns:a16="http://schemas.microsoft.com/office/drawing/2014/main" id="{B8E0E498-38A6-4F9F-B916-4E6E58EF3D41}"/>
              </a:ext>
            </a:extLst>
          </p:cNvPr>
          <p:cNvSpPr/>
          <p:nvPr/>
        </p:nvSpPr>
        <p:spPr>
          <a:xfrm>
            <a:off x="10296114" y="4689383"/>
            <a:ext cx="663786" cy="623147"/>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800" dirty="0">
                <a:solidFill>
                  <a:schemeClr val="tx1"/>
                </a:solidFill>
              </a:rPr>
              <a:t>Pt</a:t>
            </a:r>
            <a:endParaRPr lang="en-CH" sz="2800" dirty="0">
              <a:solidFill>
                <a:schemeClr val="tx1"/>
              </a:solidFill>
            </a:endParaRPr>
          </a:p>
        </p:txBody>
      </p:sp>
    </p:spTree>
    <p:extLst>
      <p:ext uri="{BB962C8B-B14F-4D97-AF65-F5344CB8AC3E}">
        <p14:creationId xmlns:p14="http://schemas.microsoft.com/office/powerpoint/2010/main" val="48356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graphicFrame>
        <p:nvGraphicFramePr>
          <p:cNvPr id="14" name="Table 99">
            <a:extLst>
              <a:ext uri="{FF2B5EF4-FFF2-40B4-BE49-F238E27FC236}">
                <a16:creationId xmlns:a16="http://schemas.microsoft.com/office/drawing/2014/main" id="{58EBCEB8-C1E4-824C-8640-FFE4BA88694B}"/>
              </a:ext>
            </a:extLst>
          </p:cNvPr>
          <p:cNvGraphicFramePr>
            <a:graphicFrameLocks noGrp="1"/>
          </p:cNvGraphicFramePr>
          <p:nvPr/>
        </p:nvGraphicFramePr>
        <p:xfrm>
          <a:off x="414760" y="1447888"/>
          <a:ext cx="8356062" cy="498839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49475">
                  <a:extLst>
                    <a:ext uri="{9D8B030D-6E8A-4147-A177-3AD203B41FA5}">
                      <a16:colId xmlns:a16="http://schemas.microsoft.com/office/drawing/2014/main" val="3768389938"/>
                    </a:ext>
                  </a:extLst>
                </a:gridCol>
                <a:gridCol w="5121639">
                  <a:extLst>
                    <a:ext uri="{9D8B030D-6E8A-4147-A177-3AD203B41FA5}">
                      <a16:colId xmlns:a16="http://schemas.microsoft.com/office/drawing/2014/main" val="785451838"/>
                    </a:ext>
                  </a:extLst>
                </a:gridCol>
                <a:gridCol w="753346">
                  <a:extLst>
                    <a:ext uri="{9D8B030D-6E8A-4147-A177-3AD203B41FA5}">
                      <a16:colId xmlns:a16="http://schemas.microsoft.com/office/drawing/2014/main" val="727830480"/>
                    </a:ext>
                  </a:extLst>
                </a:gridCol>
                <a:gridCol w="1131602">
                  <a:extLst>
                    <a:ext uri="{9D8B030D-6E8A-4147-A177-3AD203B41FA5}">
                      <a16:colId xmlns:a16="http://schemas.microsoft.com/office/drawing/2014/main" val="2468421252"/>
                    </a:ext>
                  </a:extLst>
                </a:gridCol>
              </a:tblGrid>
              <a:tr h="336806">
                <a:tc>
                  <a:txBody>
                    <a:bodyPr/>
                    <a:lstStyle/>
                    <a:p>
                      <a:pPr algn="l"/>
                      <a:r>
                        <a:rPr lang="en-GB" sz="900" b="1" dirty="0">
                          <a:solidFill>
                            <a:schemeClr val="bg1"/>
                          </a:solidFill>
                          <a:latin typeface="Roboto" panose="02000000000000000000" pitchFamily="2" charset="0"/>
                          <a:ea typeface="Roboto" panose="02000000000000000000" pitchFamily="2" charset="0"/>
                          <a:cs typeface="Roboto" panose="02000000000000000000" pitchFamily="2" charset="0"/>
                        </a:rPr>
                        <a:t>Film Name</a:t>
                      </a:r>
                      <a:endParaRPr lang="en-DE"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GB" sz="1600" b="0" dirty="0">
                          <a:latin typeface="Roboto" panose="02000000000000000000" pitchFamily="2" charset="0"/>
                          <a:ea typeface="Roboto" panose="02000000000000000000" pitchFamily="2" charset="0"/>
                          <a:cs typeface="Roboto" panose="02000000000000000000" pitchFamily="2" charset="0"/>
                        </a:rPr>
                        <a:t>Ribbon panels – thermal transfer</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Capacity</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tc>
                  <a:txBody>
                    <a:bodyPr/>
                    <a:lstStyle/>
                    <a:p>
                      <a:pPr algn="ctr"/>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Product code</a:t>
                      </a:r>
                      <a:endParaRPr lang="en-DE" sz="9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01417"/>
                    </a:solidFill>
                  </a:tcPr>
                </a:tc>
                <a:extLst>
                  <a:ext uri="{0D108BD9-81ED-4DB2-BD59-A6C34878D82A}">
                    <a16:rowId xmlns:a16="http://schemas.microsoft.com/office/drawing/2014/main" val="2605289650"/>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K</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2000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PR20314305</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408868"/>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White</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1000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PR20314308</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768084"/>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Red</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1000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PR20314309</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5942403"/>
                  </a:ext>
                </a:extLst>
              </a:tr>
              <a:tr h="581449">
                <a:tc>
                  <a:txBody>
                    <a:bodyPr/>
                    <a:lstStyle/>
                    <a:p>
                      <a:pPr lvl="0" algn="l"/>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Blue</a:t>
                      </a: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latin typeface="Roboto" panose="02000000000000000000" pitchFamily="2" charset="0"/>
                          <a:ea typeface="Roboto" panose="02000000000000000000" pitchFamily="2" charset="0"/>
                          <a:cs typeface="Roboto" panose="02000000000000000000" pitchFamily="2" charset="0"/>
                        </a:rPr>
                        <a:t>1000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PR20314312</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4205022"/>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Green</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1000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PR20314311</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143904"/>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Silver</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500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PR20314306</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3993708"/>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Gold</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500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Roboto" panose="02000000000000000000" pitchFamily="2" charset="0"/>
                          <a:ea typeface="Roboto" panose="02000000000000000000" pitchFamily="2" charset="0"/>
                          <a:cs typeface="Roboto" panose="02000000000000000000" pitchFamily="2" charset="0"/>
                        </a:rPr>
                        <a:t>PR20314307</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2096788"/>
                  </a:ext>
                </a:extLst>
              </a:tr>
              <a:tr h="58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Scratch off</a:t>
                      </a:r>
                      <a:endParaRPr lang="en-DE" sz="9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2160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DE" sz="9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r>
                        <a:rPr lang="en-GB" sz="900" b="0" dirty="0">
                          <a:solidFill>
                            <a:schemeClr val="tx1"/>
                          </a:solidFill>
                          <a:latin typeface="Roboto" panose="02000000000000000000" pitchFamily="2" charset="0"/>
                          <a:ea typeface="Roboto" panose="02000000000000000000" pitchFamily="2" charset="0"/>
                          <a:cs typeface="Roboto" panose="02000000000000000000" pitchFamily="2" charset="0"/>
                        </a:rPr>
                        <a:t>1000</a:t>
                      </a:r>
                      <a:endParaRPr lang="en-DE" sz="9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900" b="1" dirty="0">
                          <a:solidFill>
                            <a:schemeClr val="tx1"/>
                          </a:solidFill>
                          <a:latin typeface="Roboto" panose="02000000000000000000" pitchFamily="2" charset="0"/>
                          <a:ea typeface="Roboto" panose="02000000000000000000" pitchFamily="2" charset="0"/>
                          <a:cs typeface="Roboto" panose="02000000000000000000" pitchFamily="2" charset="0"/>
                        </a:rPr>
                        <a:t>PR20314313</a:t>
                      </a:r>
                    </a:p>
                  </a:txBody>
                  <a:tcPr marL="37062" marR="37062" marT="18531" marB="1853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9922994"/>
                  </a:ext>
                </a:extLst>
              </a:tr>
            </a:tbl>
          </a:graphicData>
        </a:graphic>
      </p:graphicFrame>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0744617"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Platinum line ribbons</a:t>
            </a:r>
          </a:p>
        </p:txBody>
      </p:sp>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3"/>
          <a:stretch>
            <a:fillRect/>
          </a:stretch>
        </p:blipFill>
        <p:spPr>
          <a:xfrm>
            <a:off x="9971009" y="5252780"/>
            <a:ext cx="2298700" cy="1676400"/>
          </a:xfrm>
          <a:prstGeom prst="rect">
            <a:avLst/>
          </a:prstGeom>
        </p:spPr>
      </p:pic>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Icon&#10;&#10;Description automatically generated">
            <a:extLst>
              <a:ext uri="{FF2B5EF4-FFF2-40B4-BE49-F238E27FC236}">
                <a16:creationId xmlns:a16="http://schemas.microsoft.com/office/drawing/2014/main" id="{5844660A-F044-D647-B934-F4ED8517CBB4}"/>
              </a:ext>
            </a:extLst>
          </p:cNvPr>
          <p:cNvPicPr>
            <a:picLocks noChangeAspect="1"/>
          </p:cNvPicPr>
          <p:nvPr/>
        </p:nvPicPr>
        <p:blipFill>
          <a:blip r:embed="rId4"/>
          <a:stretch>
            <a:fillRect/>
          </a:stretch>
        </p:blipFill>
        <p:spPr>
          <a:xfrm>
            <a:off x="9851038" y="4241881"/>
            <a:ext cx="1463733" cy="279995"/>
          </a:xfrm>
          <a:prstGeom prst="rect">
            <a:avLst/>
          </a:prstGeom>
        </p:spPr>
      </p:pic>
      <p:pic>
        <p:nvPicPr>
          <p:cNvPr id="17" name="Picture 16" descr="A picture containing black, kitchen appliance&#10;&#10;Description automatically generated">
            <a:extLst>
              <a:ext uri="{FF2B5EF4-FFF2-40B4-BE49-F238E27FC236}">
                <a16:creationId xmlns:a16="http://schemas.microsoft.com/office/drawing/2014/main" id="{4723BCA7-58A1-2A4E-8F79-BA70619D594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9674393" y="1497946"/>
            <a:ext cx="1817022" cy="2406942"/>
          </a:xfrm>
          <a:prstGeom prst="rect">
            <a:avLst/>
          </a:prstGeom>
          <a:effectLst>
            <a:outerShdw blurRad="50800" dist="38100" dir="2700000" algn="tl" rotWithShape="0">
              <a:prstClr val="black">
                <a:alpha val="40000"/>
              </a:prstClr>
            </a:outerShdw>
            <a:reflection blurRad="6350" stA="52000" endA="300" endPos="8580" dir="5400000" sy="-100000" algn="bl" rotWithShape="0"/>
          </a:effectLst>
        </p:spPr>
      </p:pic>
      <p:pic>
        <p:nvPicPr>
          <p:cNvPr id="9" name="Picture 8">
            <a:extLst>
              <a:ext uri="{FF2B5EF4-FFF2-40B4-BE49-F238E27FC236}">
                <a16:creationId xmlns:a16="http://schemas.microsoft.com/office/drawing/2014/main" id="{1E54115A-CFCE-C949-801F-DA0951B3FD88}"/>
              </a:ext>
            </a:extLst>
          </p:cNvPr>
          <p:cNvPicPr>
            <a:picLocks noChangeAspect="1"/>
          </p:cNvPicPr>
          <p:nvPr/>
        </p:nvPicPr>
        <p:blipFill>
          <a:blip r:embed="rId7"/>
          <a:stretch>
            <a:fillRect/>
          </a:stretch>
        </p:blipFill>
        <p:spPr>
          <a:xfrm>
            <a:off x="1940053" y="1845672"/>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9" name="Picture 18">
            <a:extLst>
              <a:ext uri="{FF2B5EF4-FFF2-40B4-BE49-F238E27FC236}">
                <a16:creationId xmlns:a16="http://schemas.microsoft.com/office/drawing/2014/main" id="{21D344D9-63BC-A148-A5D0-447526C4AED4}"/>
              </a:ext>
            </a:extLst>
          </p:cNvPr>
          <p:cNvPicPr>
            <a:picLocks noChangeAspect="1"/>
          </p:cNvPicPr>
          <p:nvPr/>
        </p:nvPicPr>
        <p:blipFill>
          <a:blip r:embed="rId8"/>
          <a:stretch>
            <a:fillRect/>
          </a:stretch>
        </p:blipFill>
        <p:spPr>
          <a:xfrm>
            <a:off x="1940053" y="4754433"/>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1" name="Picture 20">
            <a:extLst>
              <a:ext uri="{FF2B5EF4-FFF2-40B4-BE49-F238E27FC236}">
                <a16:creationId xmlns:a16="http://schemas.microsoft.com/office/drawing/2014/main" id="{797496BE-FAE3-3249-9FB6-6CB67AA5A8E9}"/>
              </a:ext>
            </a:extLst>
          </p:cNvPr>
          <p:cNvPicPr>
            <a:picLocks noChangeAspect="1"/>
          </p:cNvPicPr>
          <p:nvPr/>
        </p:nvPicPr>
        <p:blipFill>
          <a:blip r:embed="rId9"/>
          <a:stretch>
            <a:fillRect/>
          </a:stretch>
        </p:blipFill>
        <p:spPr>
          <a:xfrm>
            <a:off x="1940053" y="5338481"/>
            <a:ext cx="4282732" cy="43053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3" name="Picture 22">
            <a:extLst>
              <a:ext uri="{FF2B5EF4-FFF2-40B4-BE49-F238E27FC236}">
                <a16:creationId xmlns:a16="http://schemas.microsoft.com/office/drawing/2014/main" id="{5CB0E512-D685-0046-88B5-56CCEE66348F}"/>
              </a:ext>
            </a:extLst>
          </p:cNvPr>
          <p:cNvPicPr>
            <a:picLocks noChangeAspect="1"/>
          </p:cNvPicPr>
          <p:nvPr/>
        </p:nvPicPr>
        <p:blipFill>
          <a:blip r:embed="rId10"/>
          <a:stretch>
            <a:fillRect/>
          </a:stretch>
        </p:blipFill>
        <p:spPr>
          <a:xfrm>
            <a:off x="1940053" y="2443526"/>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6" name="Picture 25">
            <a:extLst>
              <a:ext uri="{FF2B5EF4-FFF2-40B4-BE49-F238E27FC236}">
                <a16:creationId xmlns:a16="http://schemas.microsoft.com/office/drawing/2014/main" id="{3C5AB1AC-5458-B74F-8412-2C4532C97950}"/>
              </a:ext>
            </a:extLst>
          </p:cNvPr>
          <p:cNvPicPr>
            <a:picLocks noChangeAspect="1"/>
          </p:cNvPicPr>
          <p:nvPr/>
        </p:nvPicPr>
        <p:blipFill>
          <a:blip r:embed="rId11"/>
          <a:stretch>
            <a:fillRect/>
          </a:stretch>
        </p:blipFill>
        <p:spPr>
          <a:xfrm>
            <a:off x="1940053" y="3006014"/>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28" name="Picture 27">
            <a:extLst>
              <a:ext uri="{FF2B5EF4-FFF2-40B4-BE49-F238E27FC236}">
                <a16:creationId xmlns:a16="http://schemas.microsoft.com/office/drawing/2014/main" id="{F59B0DF8-683E-1248-A919-644604F048B1}"/>
              </a:ext>
            </a:extLst>
          </p:cNvPr>
          <p:cNvPicPr>
            <a:picLocks noChangeAspect="1"/>
          </p:cNvPicPr>
          <p:nvPr/>
        </p:nvPicPr>
        <p:blipFill>
          <a:blip r:embed="rId12"/>
          <a:stretch>
            <a:fillRect/>
          </a:stretch>
        </p:blipFill>
        <p:spPr>
          <a:xfrm>
            <a:off x="1940053" y="4170385"/>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30" name="Picture 29">
            <a:extLst>
              <a:ext uri="{FF2B5EF4-FFF2-40B4-BE49-F238E27FC236}">
                <a16:creationId xmlns:a16="http://schemas.microsoft.com/office/drawing/2014/main" id="{8A7A8B3E-AAEF-754C-8F72-017E33051F2E}"/>
              </a:ext>
            </a:extLst>
          </p:cNvPr>
          <p:cNvPicPr>
            <a:picLocks noChangeAspect="1"/>
          </p:cNvPicPr>
          <p:nvPr/>
        </p:nvPicPr>
        <p:blipFill>
          <a:blip r:embed="rId13"/>
          <a:stretch>
            <a:fillRect/>
          </a:stretch>
        </p:blipFill>
        <p:spPr>
          <a:xfrm>
            <a:off x="1940053" y="3586168"/>
            <a:ext cx="4282732" cy="43053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35" name="Picture 34">
            <a:extLst>
              <a:ext uri="{FF2B5EF4-FFF2-40B4-BE49-F238E27FC236}">
                <a16:creationId xmlns:a16="http://schemas.microsoft.com/office/drawing/2014/main" id="{984395D0-6CB2-BD40-B6FA-18C823A6502D}"/>
              </a:ext>
            </a:extLst>
          </p:cNvPr>
          <p:cNvPicPr>
            <a:picLocks noChangeAspect="1"/>
          </p:cNvPicPr>
          <p:nvPr/>
        </p:nvPicPr>
        <p:blipFill>
          <a:blip r:embed="rId14"/>
          <a:stretch>
            <a:fillRect/>
          </a:stretch>
        </p:blipFill>
        <p:spPr>
          <a:xfrm>
            <a:off x="1940053" y="5922233"/>
            <a:ext cx="4282732" cy="422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25" name="Rectangle: Rounded Corners 24">
            <a:extLst>
              <a:ext uri="{FF2B5EF4-FFF2-40B4-BE49-F238E27FC236}">
                <a16:creationId xmlns:a16="http://schemas.microsoft.com/office/drawing/2014/main" id="{13EB73EF-A5FE-4511-9BEA-7320D0201C82}"/>
              </a:ext>
            </a:extLst>
          </p:cNvPr>
          <p:cNvSpPr/>
          <p:nvPr/>
        </p:nvSpPr>
        <p:spPr>
          <a:xfrm>
            <a:off x="10296114" y="4689383"/>
            <a:ext cx="663786" cy="623147"/>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800" dirty="0">
                <a:solidFill>
                  <a:schemeClr val="tx1"/>
                </a:solidFill>
              </a:rPr>
              <a:t>Pt</a:t>
            </a:r>
            <a:endParaRPr lang="en-CH" sz="2800" dirty="0">
              <a:solidFill>
                <a:schemeClr val="tx1"/>
              </a:solidFill>
            </a:endParaRPr>
          </a:p>
        </p:txBody>
      </p:sp>
    </p:spTree>
    <p:extLst>
      <p:ext uri="{BB962C8B-B14F-4D97-AF65-F5344CB8AC3E}">
        <p14:creationId xmlns:p14="http://schemas.microsoft.com/office/powerpoint/2010/main" val="8024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YMCKO ribbon 250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862437" cy="2862322"/>
          </a:xfrm>
          <a:prstGeom prst="rect">
            <a:avLst/>
          </a:prstGeom>
          <a:noFill/>
        </p:spPr>
        <p:txBody>
          <a:bodyPr wrap="square" lIns="0" tIns="0" rIns="0" bIns="0" rtlCol="0">
            <a:spAutoFit/>
          </a:bodyPr>
          <a:lstStyle/>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b="1" dirty="0" err="1">
                <a:latin typeface="Roboto" panose="02000000000000000000" pitchFamily="2" charset="0"/>
                <a:ea typeface="Roboto" panose="02000000000000000000" pitchFamily="2" charset="0"/>
                <a:cs typeface="Roboto" panose="02000000000000000000" pitchFamily="2" charset="0"/>
              </a:rPr>
              <a:t>chromXpert</a:t>
            </a:r>
            <a:r>
              <a:rPr lang="en-US" sz="1200" baseline="30000"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YMCKO ribbon is developed and harmonized for the use with Matica MC310 printers.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ribbon consists of three full size dye sublimation </a:t>
            </a:r>
            <a:r>
              <a:rPr lang="en-US" sz="1200" b="1" dirty="0">
                <a:latin typeface="Roboto" panose="02000000000000000000" pitchFamily="2" charset="0"/>
                <a:ea typeface="Roboto" panose="02000000000000000000" pitchFamily="2" charset="0"/>
                <a:cs typeface="Roboto" panose="02000000000000000000" pitchFamily="2" charset="0"/>
              </a:rPr>
              <a:t>color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Y</a:t>
            </a:r>
            <a:r>
              <a:rPr lang="en-US" sz="1200" dirty="0">
                <a:latin typeface="Roboto" panose="02000000000000000000" pitchFamily="2" charset="0"/>
                <a:ea typeface="Roboto" panose="02000000000000000000" pitchFamily="2" charset="0"/>
                <a:cs typeface="Roboto" panose="02000000000000000000" pitchFamily="2" charset="0"/>
              </a:rPr>
              <a:t>ellow, </a:t>
            </a:r>
            <a:r>
              <a:rPr lang="en-US" sz="1200" b="1" dirty="0">
                <a:latin typeface="Roboto" panose="02000000000000000000" pitchFamily="2" charset="0"/>
                <a:ea typeface="Roboto" panose="02000000000000000000" pitchFamily="2" charset="0"/>
                <a:cs typeface="Roboto" panose="02000000000000000000" pitchFamily="2" charset="0"/>
              </a:rPr>
              <a:t>M</a:t>
            </a:r>
            <a:r>
              <a:rPr lang="en-US" sz="1200" dirty="0">
                <a:latin typeface="Roboto" panose="02000000000000000000" pitchFamily="2" charset="0"/>
                <a:ea typeface="Roboto" panose="02000000000000000000" pitchFamily="2" charset="0"/>
                <a:cs typeface="Roboto" panose="02000000000000000000" pitchFamily="2" charset="0"/>
              </a:rPr>
              <a:t>agenta and </a:t>
            </a:r>
            <a:r>
              <a:rPr lang="en-US" sz="1200" b="1" dirty="0">
                <a:latin typeface="Roboto" panose="02000000000000000000" pitchFamily="2" charset="0"/>
                <a:ea typeface="Roboto" panose="02000000000000000000" pitchFamily="2" charset="0"/>
                <a:cs typeface="Roboto" panose="02000000000000000000" pitchFamily="2" charset="0"/>
              </a:rPr>
              <a:t>C</a:t>
            </a:r>
            <a:r>
              <a:rPr lang="en-US" sz="1200" dirty="0">
                <a:latin typeface="Roboto" panose="02000000000000000000" pitchFamily="2" charset="0"/>
                <a:ea typeface="Roboto" panose="02000000000000000000" pitchFamily="2" charset="0"/>
                <a:cs typeface="Roboto" panose="02000000000000000000" pitchFamily="2" charset="0"/>
              </a:rPr>
              <a:t>yan),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 full size thermal transfer </a:t>
            </a:r>
            <a:r>
              <a:rPr lang="en-US" sz="1200" b="1" dirty="0">
                <a:latin typeface="Roboto" panose="02000000000000000000" pitchFamily="2" charset="0"/>
                <a:ea typeface="Roboto" panose="02000000000000000000" pitchFamily="2" charset="0"/>
                <a:cs typeface="Roboto" panose="02000000000000000000" pitchFamily="2" charset="0"/>
              </a:rPr>
              <a:t>resin panel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K</a:t>
            </a:r>
            <a:r>
              <a:rPr lang="en-US" sz="1200" dirty="0">
                <a:latin typeface="Roboto" panose="02000000000000000000" pitchFamily="2" charset="0"/>
                <a:ea typeface="Roboto" panose="02000000000000000000" pitchFamily="2" charset="0"/>
                <a:cs typeface="Roboto" panose="02000000000000000000" pitchFamily="2" charset="0"/>
              </a:rPr>
              <a:t>-Black)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 full size clear </a:t>
            </a:r>
            <a:r>
              <a:rPr lang="en-US" sz="1200" b="1" dirty="0">
                <a:latin typeface="Roboto" panose="02000000000000000000" pitchFamily="2" charset="0"/>
                <a:ea typeface="Roboto" panose="02000000000000000000" pitchFamily="2" charset="0"/>
                <a:cs typeface="Roboto" panose="02000000000000000000" pitchFamily="2" charset="0"/>
              </a:rPr>
              <a:t>overlay panel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O</a:t>
            </a:r>
            <a:r>
              <a:rPr lang="en-US" sz="1200" dirty="0">
                <a:latin typeface="Roboto" panose="02000000000000000000" pitchFamily="2" charset="0"/>
                <a:ea typeface="Roboto" panose="02000000000000000000" pitchFamily="2" charset="0"/>
                <a:cs typeface="Roboto" panose="02000000000000000000" pitchFamily="2" charset="0"/>
              </a:rPr>
              <a:t>).</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With the color panels, up to 16.7 million vivid colors can reproduced, the thermal transfer K panel ensures crisp and sharp text and barcode printing. The varnish type overlay panel protects the printed information and make them remain long-lasting on the card. This ribbon is perfect for printing on PVC card material or any other card materials with a PVC top coating. </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YMCKO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YMCKO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650" y="993568"/>
            <a:ext cx="2484095" cy="282706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7" name="Picture 6">
            <a:extLst>
              <a:ext uri="{FF2B5EF4-FFF2-40B4-BE49-F238E27FC236}">
                <a16:creationId xmlns:a16="http://schemas.microsoft.com/office/drawing/2014/main" id="{8F79EABE-9D35-D044-B854-FAA772B7A25A}"/>
              </a:ext>
            </a:extLst>
          </p:cNvPr>
          <p:cNvPicPr>
            <a:picLocks noChangeAspect="1"/>
          </p:cNvPicPr>
          <p:nvPr/>
        </p:nvPicPr>
        <p:blipFill>
          <a:blip r:embed="rId6"/>
          <a:stretch>
            <a:fillRect/>
          </a:stretch>
        </p:blipFill>
        <p:spPr>
          <a:xfrm>
            <a:off x="3775379" y="5419575"/>
            <a:ext cx="6832600" cy="1079500"/>
          </a:xfrm>
          <a:prstGeom prst="rect">
            <a:avLst/>
          </a:prstGeom>
        </p:spPr>
      </p:pic>
    </p:spTree>
    <p:extLst>
      <p:ext uri="{BB962C8B-B14F-4D97-AF65-F5344CB8AC3E}">
        <p14:creationId xmlns:p14="http://schemas.microsoft.com/office/powerpoint/2010/main" val="143999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a:latin typeface="Roboto Light" panose="02000000000000000000" pitchFamily="2" charset="0"/>
                <a:ea typeface="Roboto Light" panose="02000000000000000000" pitchFamily="2" charset="0"/>
                <a:cs typeface="Roboto Light" panose="02000000000000000000" pitchFamily="2" charset="0"/>
              </a:rPr>
              <a:t>YMCKOK ribbon 200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862437" cy="3123932"/>
          </a:xfrm>
          <a:prstGeom prst="rect">
            <a:avLst/>
          </a:prstGeom>
          <a:noFill/>
        </p:spPr>
        <p:txBody>
          <a:bodyPr wrap="square" lIns="0" tIns="0" rIns="0" bIns="0" rtlCol="0">
            <a:spAutoFit/>
          </a:bodyPr>
          <a:lstStyle/>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b="1" dirty="0" err="1">
                <a:latin typeface="Roboto" panose="02000000000000000000" pitchFamily="2" charset="0"/>
                <a:ea typeface="Roboto" panose="02000000000000000000" pitchFamily="2" charset="0"/>
                <a:cs typeface="Roboto" panose="02000000000000000000" pitchFamily="2" charset="0"/>
              </a:rPr>
              <a:t>chromXpert</a:t>
            </a:r>
            <a:r>
              <a:rPr lang="en-US" sz="1200" baseline="30000"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YMCKOK ribbon is developed and harmonized for the use with Matica MC310 printers.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ribbon consists of three full size dye sublimation color panels (</a:t>
            </a:r>
            <a:r>
              <a:rPr lang="en-US" sz="1200" b="1" dirty="0">
                <a:latin typeface="Roboto" panose="02000000000000000000" pitchFamily="2" charset="0"/>
                <a:ea typeface="Roboto" panose="02000000000000000000" pitchFamily="2" charset="0"/>
                <a:cs typeface="Roboto" panose="02000000000000000000" pitchFamily="2" charset="0"/>
              </a:rPr>
              <a:t>Y</a:t>
            </a:r>
            <a:r>
              <a:rPr lang="en-US" sz="1200" dirty="0">
                <a:latin typeface="Roboto" panose="02000000000000000000" pitchFamily="2" charset="0"/>
                <a:ea typeface="Roboto" panose="02000000000000000000" pitchFamily="2" charset="0"/>
                <a:cs typeface="Roboto" panose="02000000000000000000" pitchFamily="2" charset="0"/>
              </a:rPr>
              <a:t>ellow, </a:t>
            </a:r>
            <a:r>
              <a:rPr lang="en-US" sz="1200" b="1" dirty="0">
                <a:latin typeface="Roboto" panose="02000000000000000000" pitchFamily="2" charset="0"/>
                <a:ea typeface="Roboto" panose="02000000000000000000" pitchFamily="2" charset="0"/>
                <a:cs typeface="Roboto" panose="02000000000000000000" pitchFamily="2" charset="0"/>
              </a:rPr>
              <a:t>M</a:t>
            </a:r>
            <a:r>
              <a:rPr lang="en-US" sz="1200" dirty="0">
                <a:latin typeface="Roboto" panose="02000000000000000000" pitchFamily="2" charset="0"/>
                <a:ea typeface="Roboto" panose="02000000000000000000" pitchFamily="2" charset="0"/>
                <a:cs typeface="Roboto" panose="02000000000000000000" pitchFamily="2" charset="0"/>
              </a:rPr>
              <a:t>agenta and </a:t>
            </a:r>
            <a:r>
              <a:rPr lang="en-US" sz="1200" b="1" dirty="0">
                <a:latin typeface="Roboto" panose="02000000000000000000" pitchFamily="2" charset="0"/>
                <a:ea typeface="Roboto" panose="02000000000000000000" pitchFamily="2" charset="0"/>
                <a:cs typeface="Roboto" panose="02000000000000000000" pitchFamily="2" charset="0"/>
              </a:rPr>
              <a:t>C</a:t>
            </a:r>
            <a:r>
              <a:rPr lang="en-US" sz="12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Two full size thermal transfer </a:t>
            </a:r>
            <a:r>
              <a:rPr lang="en-US" sz="1200" b="1" dirty="0">
                <a:latin typeface="Roboto" panose="02000000000000000000" pitchFamily="2" charset="0"/>
                <a:ea typeface="Roboto" panose="02000000000000000000" pitchFamily="2" charset="0"/>
                <a:cs typeface="Roboto" panose="02000000000000000000" pitchFamily="2" charset="0"/>
              </a:rPr>
              <a:t>resin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K</a:t>
            </a:r>
            <a:r>
              <a:rPr lang="en-US" sz="1200" dirty="0">
                <a:latin typeface="Roboto" panose="02000000000000000000" pitchFamily="2" charset="0"/>
                <a:ea typeface="Roboto" panose="02000000000000000000" pitchFamily="2" charset="0"/>
                <a:cs typeface="Roboto" panose="02000000000000000000" pitchFamily="2" charset="0"/>
              </a:rPr>
              <a:t>-Black)</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 full size clear </a:t>
            </a:r>
            <a:r>
              <a:rPr lang="en-US" sz="1200" b="1" dirty="0">
                <a:latin typeface="Roboto" panose="02000000000000000000" pitchFamily="2" charset="0"/>
                <a:ea typeface="Roboto" panose="02000000000000000000" pitchFamily="2" charset="0"/>
                <a:cs typeface="Roboto" panose="02000000000000000000" pitchFamily="2" charset="0"/>
              </a:rPr>
              <a:t>overlay panel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O</a:t>
            </a:r>
            <a:r>
              <a:rPr lang="en-US" sz="1200" dirty="0">
                <a:latin typeface="Roboto" panose="02000000000000000000" pitchFamily="2" charset="0"/>
                <a:ea typeface="Roboto" panose="02000000000000000000" pitchFamily="2" charset="0"/>
                <a:cs typeface="Roboto" panose="02000000000000000000" pitchFamily="2" charset="0"/>
              </a:rPr>
              <a:t>)</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b="1" dirty="0">
                <a:latin typeface="Roboto" panose="02000000000000000000" pitchFamily="2" charset="0"/>
                <a:ea typeface="Roboto" panose="02000000000000000000" pitchFamily="2" charset="0"/>
                <a:cs typeface="Roboto" panose="02000000000000000000" pitchFamily="2" charset="0"/>
              </a:rPr>
              <a:t>second resin K-Black panel </a:t>
            </a:r>
            <a:r>
              <a:rPr lang="en-US" sz="1200" dirty="0">
                <a:latin typeface="Roboto" panose="02000000000000000000" pitchFamily="2" charset="0"/>
                <a:ea typeface="Roboto" panose="02000000000000000000" pitchFamily="2" charset="0"/>
                <a:cs typeface="Roboto" panose="02000000000000000000" pitchFamily="2" charset="0"/>
              </a:rPr>
              <a:t>is used to print text and/or barcodes on the reverse of the card in full black.</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The varnish type overlay panel protects the printed information and make them remain long-lasting on the card. This ribbon is perfect for printing on PVC card material or any other card materials with a PVC top coating </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YMCKOK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513824" y="5016800"/>
            <a:ext cx="7032524"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YMCKOK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650" y="993568"/>
            <a:ext cx="2484095" cy="282706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pic>
        <p:nvPicPr>
          <p:cNvPr id="3" name="Picture 2">
            <a:extLst>
              <a:ext uri="{FF2B5EF4-FFF2-40B4-BE49-F238E27FC236}">
                <a16:creationId xmlns:a16="http://schemas.microsoft.com/office/drawing/2014/main" id="{8260C827-C672-AF41-8560-E92BB5D57EB6}"/>
              </a:ext>
            </a:extLst>
          </p:cNvPr>
          <p:cNvPicPr>
            <a:picLocks noChangeAspect="1"/>
          </p:cNvPicPr>
          <p:nvPr/>
        </p:nvPicPr>
        <p:blipFill>
          <a:blip r:embed="rId6"/>
          <a:stretch>
            <a:fillRect/>
          </a:stretch>
        </p:blipFill>
        <p:spPr>
          <a:xfrm>
            <a:off x="3513824" y="5413905"/>
            <a:ext cx="7924800" cy="1079500"/>
          </a:xfrm>
          <a:prstGeom prst="rect">
            <a:avLst/>
          </a:prstGeom>
        </p:spPr>
      </p:pic>
    </p:spTree>
    <p:extLst>
      <p:ext uri="{BB962C8B-B14F-4D97-AF65-F5344CB8AC3E}">
        <p14:creationId xmlns:p14="http://schemas.microsoft.com/office/powerpoint/2010/main" val="359240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5C63A38-7F9B-AE42-9A9F-266AF4B09A43}"/>
              </a:ext>
            </a:extLst>
          </p:cNvPr>
          <p:cNvPicPr>
            <a:picLocks noChangeAspect="1"/>
          </p:cNvPicPr>
          <p:nvPr/>
        </p:nvPicPr>
        <p:blipFill rotWithShape="1">
          <a:blip r:embed="rId2"/>
          <a:srcRect l="17" r="-17"/>
          <a:stretch/>
        </p:blipFill>
        <p:spPr>
          <a:xfrm>
            <a:off x="1" y="0"/>
            <a:ext cx="12191999" cy="6858000"/>
          </a:xfrm>
          <a:prstGeom prst="rect">
            <a:avLst/>
          </a:prstGeom>
        </p:spPr>
      </p:pic>
      <p:sp>
        <p:nvSpPr>
          <p:cNvPr id="5" name="Freeform 4">
            <a:extLst>
              <a:ext uri="{FF2B5EF4-FFF2-40B4-BE49-F238E27FC236}">
                <a16:creationId xmlns:a16="http://schemas.microsoft.com/office/drawing/2014/main" id="{A6574940-C928-5345-BF8C-CDAEE72974AA}"/>
              </a:ext>
            </a:extLst>
          </p:cNvPr>
          <p:cNvSpPr/>
          <p:nvPr/>
        </p:nvSpPr>
        <p:spPr>
          <a:xfrm>
            <a:off x="1" y="0"/>
            <a:ext cx="1869440" cy="623147"/>
          </a:xfrm>
          <a:custGeom>
            <a:avLst/>
            <a:gdLst>
              <a:gd name="connsiteX0" fmla="*/ 13750 w 7459579"/>
              <a:gd name="connsiteY0" fmla="*/ 0 h 2330689"/>
              <a:gd name="connsiteX1" fmla="*/ 7459579 w 7459579"/>
              <a:gd name="connsiteY1" fmla="*/ 0 h 2330689"/>
              <a:gd name="connsiteX2" fmla="*/ 0 w 7459579"/>
              <a:gd name="connsiteY2" fmla="*/ 2330689 h 2330689"/>
              <a:gd name="connsiteX3" fmla="*/ 13750 w 7459579"/>
              <a:gd name="connsiteY3" fmla="*/ 0 h 2330689"/>
              <a:gd name="connsiteX0" fmla="*/ 81 w 7445910"/>
              <a:gd name="connsiteY0" fmla="*/ 0 h 2335569"/>
              <a:gd name="connsiteX1" fmla="*/ 7445910 w 7445910"/>
              <a:gd name="connsiteY1" fmla="*/ 0 h 2335569"/>
              <a:gd name="connsiteX2" fmla="*/ 182727 w 7445910"/>
              <a:gd name="connsiteY2" fmla="*/ 2335569 h 2335569"/>
              <a:gd name="connsiteX3" fmla="*/ 81 w 7445910"/>
              <a:gd name="connsiteY3" fmla="*/ 0 h 2335569"/>
              <a:gd name="connsiteX0" fmla="*/ 18659 w 7464488"/>
              <a:gd name="connsiteY0" fmla="*/ 0 h 2340449"/>
              <a:gd name="connsiteX1" fmla="*/ 7464488 w 7464488"/>
              <a:gd name="connsiteY1" fmla="*/ 0 h 2340449"/>
              <a:gd name="connsiteX2" fmla="*/ 0 w 7464488"/>
              <a:gd name="connsiteY2" fmla="*/ 2340449 h 2340449"/>
              <a:gd name="connsiteX3" fmla="*/ 18659 w 7464488"/>
              <a:gd name="connsiteY3" fmla="*/ 0 h 2340449"/>
              <a:gd name="connsiteX0" fmla="*/ 377081 w 7464488"/>
              <a:gd name="connsiteY0" fmla="*/ 0 h 2340449"/>
              <a:gd name="connsiteX1" fmla="*/ 7464488 w 7464488"/>
              <a:gd name="connsiteY1" fmla="*/ 0 h 2340449"/>
              <a:gd name="connsiteX2" fmla="*/ 0 w 7464488"/>
              <a:gd name="connsiteY2" fmla="*/ 2340449 h 2340449"/>
              <a:gd name="connsiteX3" fmla="*/ 377081 w 7464488"/>
              <a:gd name="connsiteY3" fmla="*/ 0 h 2340449"/>
              <a:gd name="connsiteX0" fmla="*/ 8840 w 7464488"/>
              <a:gd name="connsiteY0" fmla="*/ 4880 h 2340449"/>
              <a:gd name="connsiteX1" fmla="*/ 7464488 w 7464488"/>
              <a:gd name="connsiteY1" fmla="*/ 0 h 2340449"/>
              <a:gd name="connsiteX2" fmla="*/ 0 w 7464488"/>
              <a:gd name="connsiteY2" fmla="*/ 2340449 h 2340449"/>
              <a:gd name="connsiteX3" fmla="*/ 8840 w 7464488"/>
              <a:gd name="connsiteY3" fmla="*/ 4880 h 2340449"/>
            </a:gdLst>
            <a:ahLst/>
            <a:cxnLst>
              <a:cxn ang="0">
                <a:pos x="connsiteX0" y="connsiteY0"/>
              </a:cxn>
              <a:cxn ang="0">
                <a:pos x="connsiteX1" y="connsiteY1"/>
              </a:cxn>
              <a:cxn ang="0">
                <a:pos x="connsiteX2" y="connsiteY2"/>
              </a:cxn>
              <a:cxn ang="0">
                <a:pos x="connsiteX3" y="connsiteY3"/>
              </a:cxn>
            </a:cxnLst>
            <a:rect l="l" t="t" r="r" b="b"/>
            <a:pathLst>
              <a:path w="7464488" h="2340449">
                <a:moveTo>
                  <a:pt x="8840" y="4880"/>
                </a:moveTo>
                <a:lnTo>
                  <a:pt x="7464488" y="0"/>
                </a:lnTo>
                <a:lnTo>
                  <a:pt x="0" y="2340449"/>
                </a:lnTo>
                <a:cubicBezTo>
                  <a:pt x="4583" y="1563553"/>
                  <a:pt x="4257" y="781776"/>
                  <a:pt x="8840" y="4880"/>
                </a:cubicBezTo>
                <a:close/>
              </a:path>
            </a:pathLst>
          </a:custGeom>
          <a:solidFill>
            <a:srgbClr val="D014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37356E81-4148-C54C-B199-BC0322F325B2}"/>
              </a:ext>
            </a:extLst>
          </p:cNvPr>
          <p:cNvSpPr txBox="1">
            <a:spLocks/>
          </p:cNvSpPr>
          <p:nvPr/>
        </p:nvSpPr>
        <p:spPr>
          <a:xfrm>
            <a:off x="390914" y="623148"/>
            <a:ext cx="11801085" cy="6231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MC310: </a:t>
            </a:r>
            <a:r>
              <a:rPr lang="en-US" sz="4000" dirty="0" err="1">
                <a:latin typeface="Roboto Light" panose="02000000000000000000" pitchFamily="2" charset="0"/>
                <a:ea typeface="Roboto Light" panose="02000000000000000000" pitchFamily="2" charset="0"/>
                <a:cs typeface="Roboto Light" panose="02000000000000000000" pitchFamily="2" charset="0"/>
              </a:rPr>
              <a:t>ymcKO</a:t>
            </a:r>
            <a:r>
              <a:rPr lang="en-US" sz="4000" dirty="0">
                <a:latin typeface="Roboto Light" panose="02000000000000000000" pitchFamily="2" charset="0"/>
                <a:ea typeface="Roboto Light" panose="02000000000000000000" pitchFamily="2" charset="0"/>
                <a:cs typeface="Roboto Light" panose="02000000000000000000" pitchFamily="2" charset="0"/>
              </a:rPr>
              <a:t> ribbon 400 prints</a:t>
            </a:r>
          </a:p>
        </p:txBody>
      </p:sp>
      <p:grpSp>
        <p:nvGrpSpPr>
          <p:cNvPr id="24" name="Group 23">
            <a:extLst>
              <a:ext uri="{FF2B5EF4-FFF2-40B4-BE49-F238E27FC236}">
                <a16:creationId xmlns:a16="http://schemas.microsoft.com/office/drawing/2014/main" id="{BB6B23FB-B072-994B-BB84-64F7449FDE9E}"/>
              </a:ext>
            </a:extLst>
          </p:cNvPr>
          <p:cNvGrpSpPr/>
          <p:nvPr/>
        </p:nvGrpSpPr>
        <p:grpSpPr>
          <a:xfrm>
            <a:off x="10126102" y="226914"/>
            <a:ext cx="2065897" cy="194641"/>
            <a:chOff x="7035998" y="226914"/>
            <a:chExt cx="2065897" cy="194641"/>
          </a:xfrm>
        </p:grpSpPr>
        <p:sp>
          <p:nvSpPr>
            <p:cNvPr id="31" name="Title 2">
              <a:extLst>
                <a:ext uri="{FF2B5EF4-FFF2-40B4-BE49-F238E27FC236}">
                  <a16:creationId xmlns:a16="http://schemas.microsoft.com/office/drawing/2014/main" id="{B2DE2177-D1DA-C347-87B8-72593C22E787}"/>
                </a:ext>
              </a:extLst>
            </p:cNvPr>
            <p:cNvSpPr txBox="1">
              <a:spLocks/>
            </p:cNvSpPr>
            <p:nvPr/>
          </p:nvSpPr>
          <p:spPr>
            <a:xfrm>
              <a:off x="7035998" y="226914"/>
              <a:ext cx="1802792" cy="19464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US" sz="1000" b="1" dirty="0">
                  <a:solidFill>
                    <a:srgbClr val="D01417"/>
                  </a:solidFill>
                  <a:latin typeface="Roboto Light" panose="02000000000000000000" pitchFamily="2" charset="0"/>
                  <a:ea typeface="Roboto Light" panose="02000000000000000000" pitchFamily="2" charset="0"/>
                  <a:cs typeface="Roboto Light" panose="02000000000000000000" pitchFamily="2" charset="0"/>
                </a:rPr>
                <a:t>Consumables guide</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riangle 32">
              <a:extLst>
                <a:ext uri="{FF2B5EF4-FFF2-40B4-BE49-F238E27FC236}">
                  <a16:creationId xmlns:a16="http://schemas.microsoft.com/office/drawing/2014/main" id="{12BF62F1-FEB7-C84F-9F1F-965E990D20D1}"/>
                </a:ext>
              </a:extLst>
            </p:cNvPr>
            <p:cNvSpPr/>
            <p:nvPr/>
          </p:nvSpPr>
          <p:spPr>
            <a:xfrm rot="16200000">
              <a:off x="8947299" y="207209"/>
              <a:ext cx="104747" cy="204445"/>
            </a:xfrm>
            <a:prstGeom prst="triangle">
              <a:avLst/>
            </a:prstGeom>
            <a:solidFill>
              <a:srgbClr val="D0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7947E4-CBDE-5B41-B86B-E4BEC9DDFFBC}"/>
              </a:ext>
            </a:extLst>
          </p:cNvPr>
          <p:cNvSpPr txBox="1"/>
          <p:nvPr/>
        </p:nvSpPr>
        <p:spPr>
          <a:xfrm>
            <a:off x="390914" y="1420052"/>
            <a:ext cx="7541143" cy="2970044"/>
          </a:xfrm>
          <a:prstGeom prst="rect">
            <a:avLst/>
          </a:prstGeom>
          <a:noFill/>
        </p:spPr>
        <p:txBody>
          <a:bodyPr wrap="square" lIns="0" tIns="0" rIns="0" bIns="0" rtlCol="0">
            <a:spAutoFit/>
          </a:bodyPr>
          <a:lstStyle/>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b="1" dirty="0" err="1">
                <a:latin typeface="Roboto" panose="02000000000000000000" pitchFamily="2" charset="0"/>
                <a:ea typeface="Roboto" panose="02000000000000000000" pitchFamily="2" charset="0"/>
                <a:cs typeface="Roboto" panose="02000000000000000000" pitchFamily="2" charset="0"/>
              </a:rPr>
              <a:t>chromXpert</a:t>
            </a:r>
            <a:r>
              <a:rPr lang="en-US" sz="1200" baseline="30000"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ymcKO</a:t>
            </a:r>
            <a:r>
              <a:rPr lang="en-US" sz="1200" dirty="0">
                <a:latin typeface="Roboto" panose="02000000000000000000" pitchFamily="2" charset="0"/>
                <a:ea typeface="Roboto" panose="02000000000000000000" pitchFamily="2" charset="0"/>
                <a:cs typeface="Roboto" panose="02000000000000000000" pitchFamily="2" charset="0"/>
              </a:rPr>
              <a:t> ribbon is developed and harmonized for the use with Matica MC310 printers.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The ribbon consists of three half size dye sublimation </a:t>
            </a:r>
            <a:r>
              <a:rPr lang="en-US" sz="1200" b="1" dirty="0">
                <a:latin typeface="Roboto" panose="02000000000000000000" pitchFamily="2" charset="0"/>
                <a:ea typeface="Roboto" panose="02000000000000000000" pitchFamily="2" charset="0"/>
                <a:cs typeface="Roboto" panose="02000000000000000000" pitchFamily="2" charset="0"/>
              </a:rPr>
              <a:t>color panels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Y</a:t>
            </a:r>
            <a:r>
              <a:rPr lang="en-US" sz="1200" dirty="0">
                <a:latin typeface="Roboto" panose="02000000000000000000" pitchFamily="2" charset="0"/>
                <a:ea typeface="Roboto" panose="02000000000000000000" pitchFamily="2" charset="0"/>
                <a:cs typeface="Roboto" panose="02000000000000000000" pitchFamily="2" charset="0"/>
              </a:rPr>
              <a:t>ellow, </a:t>
            </a:r>
            <a:r>
              <a:rPr lang="en-US" sz="1200" b="1" dirty="0">
                <a:latin typeface="Roboto" panose="02000000000000000000" pitchFamily="2" charset="0"/>
                <a:ea typeface="Roboto" panose="02000000000000000000" pitchFamily="2" charset="0"/>
                <a:cs typeface="Roboto" panose="02000000000000000000" pitchFamily="2" charset="0"/>
              </a:rPr>
              <a:t>M</a:t>
            </a:r>
            <a:r>
              <a:rPr lang="en-US" sz="1200" dirty="0">
                <a:latin typeface="Roboto" panose="02000000000000000000" pitchFamily="2" charset="0"/>
                <a:ea typeface="Roboto" panose="02000000000000000000" pitchFamily="2" charset="0"/>
                <a:cs typeface="Roboto" panose="02000000000000000000" pitchFamily="2" charset="0"/>
              </a:rPr>
              <a:t>agenta and </a:t>
            </a:r>
            <a:r>
              <a:rPr lang="en-US" sz="1200" b="1" dirty="0">
                <a:latin typeface="Roboto" panose="02000000000000000000" pitchFamily="2" charset="0"/>
                <a:ea typeface="Roboto" panose="02000000000000000000" pitchFamily="2" charset="0"/>
                <a:cs typeface="Roboto" panose="02000000000000000000" pitchFamily="2" charset="0"/>
              </a:rPr>
              <a:t>C</a:t>
            </a:r>
            <a:r>
              <a:rPr lang="en-US" sz="1200" dirty="0">
                <a:latin typeface="Roboto" panose="02000000000000000000" pitchFamily="2" charset="0"/>
                <a:ea typeface="Roboto" panose="02000000000000000000" pitchFamily="2" charset="0"/>
                <a:cs typeface="Roboto" panose="02000000000000000000" pitchFamily="2" charset="0"/>
              </a:rPr>
              <a:t>yan)</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 full size thermal transfer </a:t>
            </a:r>
            <a:r>
              <a:rPr lang="en-US" sz="1200" b="1" dirty="0">
                <a:latin typeface="Roboto" panose="02000000000000000000" pitchFamily="2" charset="0"/>
                <a:ea typeface="Roboto" panose="02000000000000000000" pitchFamily="2" charset="0"/>
                <a:cs typeface="Roboto" panose="02000000000000000000" pitchFamily="2" charset="0"/>
              </a:rPr>
              <a:t>resin panel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K</a:t>
            </a:r>
            <a:r>
              <a:rPr lang="en-US" sz="1200" dirty="0">
                <a:latin typeface="Roboto" panose="02000000000000000000" pitchFamily="2" charset="0"/>
                <a:ea typeface="Roboto" panose="02000000000000000000" pitchFamily="2" charset="0"/>
                <a:cs typeface="Roboto" panose="02000000000000000000" pitchFamily="2" charset="0"/>
              </a:rPr>
              <a:t>-Black) </a:t>
            </a:r>
          </a:p>
          <a:p>
            <a:pPr marL="171450" indent="-171450">
              <a:spcAft>
                <a:spcPts val="6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One full size clear </a:t>
            </a:r>
            <a:r>
              <a:rPr lang="en-US" sz="1200" b="1" dirty="0">
                <a:latin typeface="Roboto" panose="02000000000000000000" pitchFamily="2" charset="0"/>
                <a:ea typeface="Roboto" panose="02000000000000000000" pitchFamily="2" charset="0"/>
                <a:cs typeface="Roboto" panose="02000000000000000000" pitchFamily="2" charset="0"/>
              </a:rPr>
              <a:t>overlay panel </a:t>
            </a:r>
            <a:r>
              <a:rPr lang="en-US" sz="1200" dirty="0">
                <a:latin typeface="Roboto" panose="02000000000000000000" pitchFamily="2" charset="0"/>
                <a:ea typeface="Roboto" panose="02000000000000000000" pitchFamily="2" charset="0"/>
                <a:cs typeface="Roboto" panose="02000000000000000000" pitchFamily="2" charset="0"/>
              </a:rPr>
              <a:t>(</a:t>
            </a:r>
            <a:r>
              <a:rPr lang="en-US" sz="1200" b="1" dirty="0">
                <a:latin typeface="Roboto" panose="02000000000000000000" pitchFamily="2" charset="0"/>
                <a:ea typeface="Roboto" panose="02000000000000000000" pitchFamily="2" charset="0"/>
                <a:cs typeface="Roboto" panose="02000000000000000000" pitchFamily="2" charset="0"/>
              </a:rPr>
              <a:t>O</a:t>
            </a:r>
            <a:r>
              <a:rPr lang="en-US" sz="1200" dirty="0">
                <a:latin typeface="Roboto" panose="02000000000000000000" pitchFamily="2" charset="0"/>
                <a:ea typeface="Roboto" panose="02000000000000000000" pitchFamily="2" charset="0"/>
                <a:cs typeface="Roboto" panose="02000000000000000000" pitchFamily="2" charset="0"/>
              </a:rPr>
              <a:t>). </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color panels, up to 16.7 million vivid colors can reproduced, the thermal transfer K-Black panel ensures crisp and sharp text and barcode printing. The varnish type overlay panel protects the printed information and make them remain long-lasting on the card. This </a:t>
            </a:r>
            <a:r>
              <a:rPr lang="en-US" sz="1200" dirty="0" err="1">
                <a:latin typeface="Roboto" panose="02000000000000000000" pitchFamily="2" charset="0"/>
                <a:ea typeface="Roboto" panose="02000000000000000000" pitchFamily="2" charset="0"/>
                <a:cs typeface="Roboto" panose="02000000000000000000" pitchFamily="2" charset="0"/>
              </a:rPr>
              <a:t>ymcKO</a:t>
            </a:r>
            <a:r>
              <a:rPr lang="en-US" sz="1200" dirty="0">
                <a:latin typeface="Roboto" panose="02000000000000000000" pitchFamily="2" charset="0"/>
                <a:ea typeface="Roboto" panose="02000000000000000000" pitchFamily="2" charset="0"/>
                <a:cs typeface="Roboto" panose="02000000000000000000" pitchFamily="2" charset="0"/>
              </a:rPr>
              <a:t> ribbon is perfect for printing on PVC card material when the color elements (portrait photo or color logo artwork) is always located on the same card position and same size. The black data can be printed in resin K-Black on front and/or the backside of the card. </a:t>
            </a:r>
          </a:p>
          <a:p>
            <a:pPr>
              <a:spcAft>
                <a:spcPts val="600"/>
              </a:spcAft>
            </a:pPr>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dirty="0" err="1">
                <a:latin typeface="Roboto" panose="02000000000000000000" pitchFamily="2" charset="0"/>
                <a:ea typeface="Roboto" panose="02000000000000000000" pitchFamily="2" charset="0"/>
                <a:cs typeface="Roboto" panose="02000000000000000000" pitchFamily="2" charset="0"/>
              </a:rPr>
              <a:t>ymcKO</a:t>
            </a:r>
            <a:r>
              <a:rPr lang="en-US" sz="1200" dirty="0">
                <a:latin typeface="Roboto" panose="02000000000000000000" pitchFamily="2" charset="0"/>
                <a:ea typeface="Roboto" panose="02000000000000000000" pitchFamily="2" charset="0"/>
                <a:cs typeface="Roboto" panose="02000000000000000000" pitchFamily="2" charset="0"/>
              </a:rPr>
              <a:t> ribbon comes with an embedded RFID tag for automatic ribbon detection in the MC310 printer. Detecting the correct RFID tag, the MC310 automatically set the optimized printer parameters to ensure always the best printing quality. The embedded RFID tag can also be programmed with a unique customer or project code to prevent the use of non-authorized ribbons, which might cause problems with the printer and will not provide the expected print quality.</a:t>
            </a:r>
          </a:p>
        </p:txBody>
      </p:sp>
      <p:sp>
        <p:nvSpPr>
          <p:cNvPr id="19" name="Rectangle 18">
            <a:extLst>
              <a:ext uri="{FF2B5EF4-FFF2-40B4-BE49-F238E27FC236}">
                <a16:creationId xmlns:a16="http://schemas.microsoft.com/office/drawing/2014/main" id="{05F8BD3F-DCF7-204C-8AA3-C4D7ECBDB7C2}"/>
              </a:ext>
            </a:extLst>
          </p:cNvPr>
          <p:cNvSpPr/>
          <p:nvPr/>
        </p:nvSpPr>
        <p:spPr>
          <a:xfrm>
            <a:off x="0" y="4645373"/>
            <a:ext cx="12192000" cy="2212627"/>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FC3DB98-CE4B-C042-93EB-66174680059E}"/>
              </a:ext>
            </a:extLst>
          </p:cNvPr>
          <p:cNvSpPr txBox="1"/>
          <p:nvPr/>
        </p:nvSpPr>
        <p:spPr>
          <a:xfrm>
            <a:off x="3713747" y="5016800"/>
            <a:ext cx="5875577" cy="153888"/>
          </a:xfrm>
          <a:prstGeom prst="rect">
            <a:avLst/>
          </a:prstGeom>
          <a:noFill/>
        </p:spPr>
        <p:txBody>
          <a:bodyPr wrap="square" lIns="0" tIns="0" rIns="0" bIns="0" rtlCol="0">
            <a:spAutoFit/>
          </a:bodyPr>
          <a:lstStyle/>
          <a:p>
            <a:pPr algn="ctr"/>
            <a:r>
              <a:rPr lang="en-US" sz="1000" b="1" dirty="0">
                <a:latin typeface="Roboto" panose="02000000000000000000" pitchFamily="2" charset="0"/>
                <a:ea typeface="Roboto" panose="02000000000000000000" pitchFamily="2" charset="0"/>
                <a:cs typeface="Roboto" panose="02000000000000000000" pitchFamily="2" charset="0"/>
              </a:rPr>
              <a:t>MC310 </a:t>
            </a:r>
            <a:r>
              <a:rPr lang="en-US" sz="1000" b="1" dirty="0" err="1">
                <a:latin typeface="Roboto" panose="02000000000000000000" pitchFamily="2" charset="0"/>
                <a:ea typeface="Roboto" panose="02000000000000000000" pitchFamily="2" charset="0"/>
                <a:cs typeface="Roboto" panose="02000000000000000000" pitchFamily="2" charset="0"/>
              </a:rPr>
              <a:t>ymcKO</a:t>
            </a:r>
            <a:r>
              <a:rPr lang="en-US" sz="1000" b="1" dirty="0">
                <a:latin typeface="Roboto" panose="02000000000000000000" pitchFamily="2" charset="0"/>
                <a:ea typeface="Roboto" panose="02000000000000000000" pitchFamily="2" charset="0"/>
                <a:cs typeface="Roboto" panose="02000000000000000000" pitchFamily="2" charset="0"/>
              </a:rPr>
              <a:t> ribbon dimensions:</a:t>
            </a:r>
          </a:p>
        </p:txBody>
      </p:sp>
      <p:sp>
        <p:nvSpPr>
          <p:cNvPr id="32" name="Rectangle 33">
            <a:extLst>
              <a:ext uri="{FF2B5EF4-FFF2-40B4-BE49-F238E27FC236}">
                <a16:creationId xmlns:a16="http://schemas.microsoft.com/office/drawing/2014/main" id="{58439709-3217-A24E-9DCD-D44BB49B86D3}"/>
              </a:ext>
            </a:extLst>
          </p:cNvPr>
          <p:cNvSpPr/>
          <p:nvPr/>
        </p:nvSpPr>
        <p:spPr>
          <a:xfrm>
            <a:off x="9707903" y="4254012"/>
            <a:ext cx="2484095" cy="391361"/>
          </a:xfrm>
          <a:custGeom>
            <a:avLst/>
            <a:gdLst>
              <a:gd name="connsiteX0" fmla="*/ 0 w 2220990"/>
              <a:gd name="connsiteY0" fmla="*/ 0 h 391361"/>
              <a:gd name="connsiteX1" fmla="*/ 2220990 w 2220990"/>
              <a:gd name="connsiteY1" fmla="*/ 0 h 391361"/>
              <a:gd name="connsiteX2" fmla="*/ 2220990 w 2220990"/>
              <a:gd name="connsiteY2" fmla="*/ 391361 h 391361"/>
              <a:gd name="connsiteX3" fmla="*/ 0 w 2220990"/>
              <a:gd name="connsiteY3" fmla="*/ 391361 h 391361"/>
              <a:gd name="connsiteX4" fmla="*/ 0 w 2220990"/>
              <a:gd name="connsiteY4" fmla="*/ 0 h 391361"/>
              <a:gd name="connsiteX0" fmla="*/ 245327 w 2220990"/>
              <a:gd name="connsiteY0" fmla="*/ 7434 h 391361"/>
              <a:gd name="connsiteX1" fmla="*/ 2220990 w 2220990"/>
              <a:gd name="connsiteY1" fmla="*/ 0 h 391361"/>
              <a:gd name="connsiteX2" fmla="*/ 2220990 w 2220990"/>
              <a:gd name="connsiteY2" fmla="*/ 391361 h 391361"/>
              <a:gd name="connsiteX3" fmla="*/ 0 w 2220990"/>
              <a:gd name="connsiteY3" fmla="*/ 391361 h 391361"/>
              <a:gd name="connsiteX4" fmla="*/ 245327 w 2220990"/>
              <a:gd name="connsiteY4" fmla="*/ 7434 h 3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90" h="391361">
                <a:moveTo>
                  <a:pt x="245327" y="7434"/>
                </a:moveTo>
                <a:lnTo>
                  <a:pt x="2220990" y="0"/>
                </a:lnTo>
                <a:lnTo>
                  <a:pt x="2220990" y="391361"/>
                </a:lnTo>
                <a:lnTo>
                  <a:pt x="0" y="391361"/>
                </a:lnTo>
                <a:lnTo>
                  <a:pt x="245327" y="7434"/>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E6DE5C0D-E398-B44F-8DD1-BA8D7C515D03}"/>
              </a:ext>
            </a:extLst>
          </p:cNvPr>
          <p:cNvPicPr>
            <a:picLocks noChangeAspect="1"/>
          </p:cNvPicPr>
          <p:nvPr/>
        </p:nvPicPr>
        <p:blipFill>
          <a:blip r:embed="rId3"/>
          <a:stretch>
            <a:fillRect/>
          </a:stretch>
        </p:blipFill>
        <p:spPr>
          <a:xfrm>
            <a:off x="10546348" y="4335865"/>
            <a:ext cx="1148022" cy="219603"/>
          </a:xfrm>
          <a:prstGeom prst="rect">
            <a:avLst/>
          </a:prstGeom>
        </p:spPr>
      </p:pic>
      <p:pic>
        <p:nvPicPr>
          <p:cNvPr id="4" name="Picture 3">
            <a:extLst>
              <a:ext uri="{FF2B5EF4-FFF2-40B4-BE49-F238E27FC236}">
                <a16:creationId xmlns:a16="http://schemas.microsoft.com/office/drawing/2014/main" id="{882A3069-DE06-3F44-BB9C-915870E0501C}"/>
              </a:ext>
            </a:extLst>
          </p:cNvPr>
          <p:cNvPicPr>
            <a:picLocks noChangeAspect="1"/>
          </p:cNvPicPr>
          <p:nvPr/>
        </p:nvPicPr>
        <p:blipFill>
          <a:blip r:embed="rId4"/>
          <a:stretch>
            <a:fillRect/>
          </a:stretch>
        </p:blipFill>
        <p:spPr>
          <a:xfrm>
            <a:off x="9971009" y="5252780"/>
            <a:ext cx="2298700" cy="1676400"/>
          </a:xfrm>
          <a:prstGeom prst="rect">
            <a:avLst/>
          </a:prstGeom>
        </p:spPr>
      </p:pic>
      <p:pic>
        <p:nvPicPr>
          <p:cNvPr id="36" name="Picture 35" descr="A picture containing cup, table, coffee, sitting&#10;&#10;Description automatically generated">
            <a:extLst>
              <a:ext uri="{FF2B5EF4-FFF2-40B4-BE49-F238E27FC236}">
                <a16:creationId xmlns:a16="http://schemas.microsoft.com/office/drawing/2014/main" id="{C2ABFB24-B2A8-9B45-9663-FF8BDFCA7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80" y="4637321"/>
            <a:ext cx="1365522" cy="155405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D70C325B-A7D2-3A43-8B9D-CB8DBD813D60}"/>
              </a:ext>
            </a:extLst>
          </p:cNvPr>
          <p:cNvSpPr txBox="1"/>
          <p:nvPr/>
        </p:nvSpPr>
        <p:spPr>
          <a:xfrm>
            <a:off x="390913" y="4995876"/>
            <a:ext cx="2975741" cy="1461939"/>
          </a:xfrm>
          <a:prstGeom prst="rect">
            <a:avLst/>
          </a:prstGeom>
          <a:noFill/>
        </p:spPr>
        <p:txBody>
          <a:bodyPr wrap="square" lIns="0" tIns="0" rIns="0" bIns="0" rtlCol="0">
            <a:spAutoFit/>
          </a:bodyPr>
          <a:lstStyle/>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Storage Conditions:</a:t>
            </a:r>
            <a:endParaRPr lang="en-US" sz="1000" dirty="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&lt; 25°C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less than 60% (non-condensing)</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Storage:	Dry and dark place</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Shelf life-time:	12 month	</a:t>
            </a:r>
          </a:p>
          <a:p>
            <a:pPr>
              <a:spcAft>
                <a:spcPts val="600"/>
              </a:spcAft>
            </a:pPr>
            <a:r>
              <a:rPr lang="en-US" sz="1000" b="1" dirty="0">
                <a:latin typeface="Roboto" panose="02000000000000000000" pitchFamily="2" charset="0"/>
                <a:ea typeface="Roboto" panose="02000000000000000000" pitchFamily="2" charset="0"/>
                <a:cs typeface="Roboto" panose="02000000000000000000" pitchFamily="2" charset="0"/>
              </a:rPr>
              <a:t>Operating Conditions:</a:t>
            </a:r>
          </a:p>
          <a:p>
            <a:pPr>
              <a:spcAft>
                <a:spcPts val="600"/>
              </a:spcAft>
            </a:pPr>
            <a:r>
              <a:rPr lang="en-US" sz="1000" dirty="0">
                <a:latin typeface="Roboto" panose="02000000000000000000" pitchFamily="2" charset="0"/>
                <a:ea typeface="Roboto" panose="02000000000000000000" pitchFamily="2" charset="0"/>
                <a:cs typeface="Roboto" panose="02000000000000000000" pitchFamily="2" charset="0"/>
              </a:rPr>
              <a:t>Temperature:	15°C – 30°C</a:t>
            </a:r>
            <a:br>
              <a:rPr lang="en-US" sz="1000" dirty="0">
                <a:latin typeface="Roboto" panose="02000000000000000000" pitchFamily="2" charset="0"/>
                <a:ea typeface="Roboto" panose="02000000000000000000" pitchFamily="2" charset="0"/>
                <a:cs typeface="Roboto" panose="02000000000000000000" pitchFamily="2" charset="0"/>
              </a:rPr>
            </a:br>
            <a:r>
              <a:rPr lang="en-US" sz="1000" dirty="0">
                <a:latin typeface="Roboto" panose="02000000000000000000" pitchFamily="2" charset="0"/>
                <a:ea typeface="Roboto" panose="02000000000000000000" pitchFamily="2" charset="0"/>
                <a:cs typeface="Roboto" panose="02000000000000000000" pitchFamily="2" charset="0"/>
              </a:rPr>
              <a:t>Humidity:	30-70% (non-condensing)</a:t>
            </a:r>
          </a:p>
        </p:txBody>
      </p:sp>
      <p:grpSp>
        <p:nvGrpSpPr>
          <p:cNvPr id="13" name="Group 12">
            <a:extLst>
              <a:ext uri="{FF2B5EF4-FFF2-40B4-BE49-F238E27FC236}">
                <a16:creationId xmlns:a16="http://schemas.microsoft.com/office/drawing/2014/main" id="{FBA943D0-E570-B843-A7CE-CD3BFC59DFE9}"/>
              </a:ext>
            </a:extLst>
          </p:cNvPr>
          <p:cNvGrpSpPr/>
          <p:nvPr/>
        </p:nvGrpSpPr>
        <p:grpSpPr>
          <a:xfrm>
            <a:off x="8785530" y="701999"/>
            <a:ext cx="1512460" cy="3267880"/>
            <a:chOff x="8785530" y="811999"/>
            <a:chExt cx="1512460" cy="3267880"/>
          </a:xfrm>
        </p:grpSpPr>
        <p:pic>
          <p:nvPicPr>
            <p:cNvPr id="8" name="Picture 7">
              <a:extLst>
                <a:ext uri="{FF2B5EF4-FFF2-40B4-BE49-F238E27FC236}">
                  <a16:creationId xmlns:a16="http://schemas.microsoft.com/office/drawing/2014/main" id="{86A8453D-3225-FC4B-8189-CF0DAC54FD89}"/>
                </a:ext>
              </a:extLst>
            </p:cNvPr>
            <p:cNvPicPr>
              <a:picLocks noChangeAspect="1"/>
            </p:cNvPicPr>
            <p:nvPr/>
          </p:nvPicPr>
          <p:blipFill>
            <a:blip r:embed="rId6"/>
            <a:stretch>
              <a:fillRect/>
            </a:stretch>
          </p:blipFill>
          <p:spPr>
            <a:xfrm>
              <a:off x="8785530" y="811999"/>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pic>
          <p:nvPicPr>
            <p:cNvPr id="10" name="Picture 9">
              <a:extLst>
                <a:ext uri="{FF2B5EF4-FFF2-40B4-BE49-F238E27FC236}">
                  <a16:creationId xmlns:a16="http://schemas.microsoft.com/office/drawing/2014/main" id="{B7804DDA-E631-B94E-BD89-765026850386}"/>
                </a:ext>
              </a:extLst>
            </p:cNvPr>
            <p:cNvPicPr>
              <a:picLocks noChangeAspect="1"/>
            </p:cNvPicPr>
            <p:nvPr/>
          </p:nvPicPr>
          <p:blipFill>
            <a:blip r:embed="rId7"/>
            <a:stretch>
              <a:fillRect/>
            </a:stretch>
          </p:blipFill>
          <p:spPr>
            <a:xfrm>
              <a:off x="8785530" y="1964477"/>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pic>
          <p:nvPicPr>
            <p:cNvPr id="12" name="Picture 11">
              <a:extLst>
                <a:ext uri="{FF2B5EF4-FFF2-40B4-BE49-F238E27FC236}">
                  <a16:creationId xmlns:a16="http://schemas.microsoft.com/office/drawing/2014/main" id="{2E800713-5595-D545-8C2C-1CB54A018416}"/>
                </a:ext>
              </a:extLst>
            </p:cNvPr>
            <p:cNvPicPr>
              <a:picLocks noChangeAspect="1"/>
            </p:cNvPicPr>
            <p:nvPr/>
          </p:nvPicPr>
          <p:blipFill>
            <a:blip r:embed="rId8"/>
            <a:stretch>
              <a:fillRect/>
            </a:stretch>
          </p:blipFill>
          <p:spPr>
            <a:xfrm>
              <a:off x="8803628" y="3127223"/>
              <a:ext cx="1494362" cy="952656"/>
            </a:xfrm>
            <a:prstGeom prst="rect">
              <a:avLst/>
            </a:prstGeom>
            <a:effectLst>
              <a:outerShdw blurRad="50800" dist="38100" dir="2700000" algn="tl" rotWithShape="0">
                <a:prstClr val="black">
                  <a:alpha val="40000"/>
                </a:prstClr>
              </a:outerShdw>
              <a:reflection blurRad="6350" stA="52000" endA="300" endPos="17538" dir="5400000" sy="-100000" algn="bl" rotWithShape="0"/>
            </a:effectLst>
          </p:spPr>
        </p:pic>
      </p:grpSp>
      <p:sp>
        <p:nvSpPr>
          <p:cNvPr id="45" name="TextBox 44">
            <a:extLst>
              <a:ext uri="{FF2B5EF4-FFF2-40B4-BE49-F238E27FC236}">
                <a16:creationId xmlns:a16="http://schemas.microsoft.com/office/drawing/2014/main" id="{6680DCAA-0894-814F-A1A5-E08BBB694043}"/>
              </a:ext>
            </a:extLst>
          </p:cNvPr>
          <p:cNvSpPr txBox="1"/>
          <p:nvPr/>
        </p:nvSpPr>
        <p:spPr>
          <a:xfrm>
            <a:off x="10463214" y="937163"/>
            <a:ext cx="1579930" cy="461665"/>
          </a:xfrm>
          <a:prstGeom prst="rect">
            <a:avLst/>
          </a:prstGeom>
          <a:noFill/>
        </p:spPr>
        <p:txBody>
          <a:bodyPr wrap="squar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r>
              <a:rPr lang="en-US" sz="1000" dirty="0">
                <a:latin typeface="Roboto" panose="02000000000000000000" pitchFamily="2" charset="0"/>
                <a:ea typeface="Roboto" panose="02000000000000000000" pitchFamily="2" charset="0"/>
                <a:cs typeface="Roboto" panose="02000000000000000000" pitchFamily="2" charset="0"/>
              </a:rPr>
              <a:t>Half color area on the left,</a:t>
            </a:r>
          </a:p>
          <a:p>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sp>
        <p:nvSpPr>
          <p:cNvPr id="46" name="TextBox 45">
            <a:extLst>
              <a:ext uri="{FF2B5EF4-FFF2-40B4-BE49-F238E27FC236}">
                <a16:creationId xmlns:a16="http://schemas.microsoft.com/office/drawing/2014/main" id="{74126034-17D2-3C42-B3FF-8D897D118B15}"/>
              </a:ext>
            </a:extLst>
          </p:cNvPr>
          <p:cNvSpPr txBox="1"/>
          <p:nvPr/>
        </p:nvSpPr>
        <p:spPr>
          <a:xfrm>
            <a:off x="10461125" y="2076963"/>
            <a:ext cx="1601400" cy="461665"/>
          </a:xfrm>
          <a:prstGeom prst="rect">
            <a:avLst/>
          </a:prstGeom>
          <a:noFill/>
        </p:spPr>
        <p:txBody>
          <a:bodyPr wrap="non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r>
              <a:rPr lang="en-US" sz="1000" dirty="0">
                <a:latin typeface="Roboto" panose="02000000000000000000" pitchFamily="2" charset="0"/>
                <a:ea typeface="Roboto" panose="02000000000000000000" pitchFamily="2" charset="0"/>
                <a:cs typeface="Roboto" panose="02000000000000000000" pitchFamily="2" charset="0"/>
              </a:rPr>
              <a:t>Half color area in the center,</a:t>
            </a:r>
          </a:p>
          <a:p>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sp>
        <p:nvSpPr>
          <p:cNvPr id="47" name="TextBox 46">
            <a:extLst>
              <a:ext uri="{FF2B5EF4-FFF2-40B4-BE49-F238E27FC236}">
                <a16:creationId xmlns:a16="http://schemas.microsoft.com/office/drawing/2014/main" id="{559829F4-67E4-1940-B400-41DBD92100D6}"/>
              </a:ext>
            </a:extLst>
          </p:cNvPr>
          <p:cNvSpPr txBox="1"/>
          <p:nvPr/>
        </p:nvSpPr>
        <p:spPr>
          <a:xfrm>
            <a:off x="10461125" y="3209027"/>
            <a:ext cx="1545295" cy="461665"/>
          </a:xfrm>
          <a:prstGeom prst="rect">
            <a:avLst/>
          </a:prstGeom>
          <a:noFill/>
        </p:spPr>
        <p:txBody>
          <a:bodyPr wrap="none" lIns="0" tIns="0" rIns="0" bIns="0"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Card front: </a:t>
            </a:r>
          </a:p>
          <a:p>
            <a:r>
              <a:rPr lang="en-US" sz="1000" dirty="0">
                <a:latin typeface="Roboto" panose="02000000000000000000" pitchFamily="2" charset="0"/>
                <a:ea typeface="Roboto" panose="02000000000000000000" pitchFamily="2" charset="0"/>
                <a:cs typeface="Roboto" panose="02000000000000000000" pitchFamily="2" charset="0"/>
              </a:rPr>
              <a:t>Half color area on the right,</a:t>
            </a:r>
          </a:p>
          <a:p>
            <a:r>
              <a:rPr lang="en-US" sz="1000" dirty="0">
                <a:latin typeface="Roboto" panose="02000000000000000000" pitchFamily="2" charset="0"/>
                <a:ea typeface="Roboto" panose="02000000000000000000" pitchFamily="2" charset="0"/>
                <a:cs typeface="Roboto" panose="02000000000000000000" pitchFamily="2" charset="0"/>
              </a:rPr>
              <a:t>Full black and overlay</a:t>
            </a:r>
            <a:endParaRPr lang="en-DE" sz="1000" dirty="0">
              <a:latin typeface="Roboto" panose="02000000000000000000" pitchFamily="2" charset="0"/>
              <a:ea typeface="Roboto" panose="02000000000000000000" pitchFamily="2" charset="0"/>
              <a:cs typeface="Roboto" panose="02000000000000000000" pitchFamily="2" charset="0"/>
            </a:endParaRPr>
          </a:p>
        </p:txBody>
      </p:sp>
      <p:pic>
        <p:nvPicPr>
          <p:cNvPr id="48" name="Picture 47">
            <a:extLst>
              <a:ext uri="{FF2B5EF4-FFF2-40B4-BE49-F238E27FC236}">
                <a16:creationId xmlns:a16="http://schemas.microsoft.com/office/drawing/2014/main" id="{BA4D36FE-E31A-834F-9973-2690A08E4247}"/>
              </a:ext>
            </a:extLst>
          </p:cNvPr>
          <p:cNvPicPr>
            <a:picLocks noChangeAspect="1"/>
          </p:cNvPicPr>
          <p:nvPr/>
        </p:nvPicPr>
        <p:blipFill>
          <a:blip r:embed="rId9"/>
          <a:stretch>
            <a:fillRect/>
          </a:stretch>
        </p:blipFill>
        <p:spPr>
          <a:xfrm>
            <a:off x="4609021" y="5442930"/>
            <a:ext cx="5041900" cy="1079500"/>
          </a:xfrm>
          <a:prstGeom prst="rect">
            <a:avLst/>
          </a:prstGeom>
        </p:spPr>
      </p:pic>
    </p:spTree>
    <p:extLst>
      <p:ext uri="{BB962C8B-B14F-4D97-AF65-F5344CB8AC3E}">
        <p14:creationId xmlns:p14="http://schemas.microsoft.com/office/powerpoint/2010/main" val="382801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56639e0-be84-4098-9fd2-7e5c9601b485">
      <UserInfo>
        <DisplayName/>
        <AccountId xsi:nil="true"/>
        <AccountType/>
      </UserInfo>
    </SharedWithUsers>
    <MediaLengthInSeconds xmlns="ddab5510-d427-409a-be9d-428daedbf775" xsi:nil="true"/>
    <TaxCatchAll xmlns="a56639e0-be84-4098-9fd2-7e5c9601b485" xsi:nil="true"/>
    <lcf76f155ced4ddcb4097134ff3c332f xmlns="ddab5510-d427-409a-be9d-428daedbf77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43422A74317D4489594A5F8E48AFAB" ma:contentTypeVersion="17" ma:contentTypeDescription="Create a new document." ma:contentTypeScope="" ma:versionID="71086a294cfa923b613db882d71219c5">
  <xsd:schema xmlns:xsd="http://www.w3.org/2001/XMLSchema" xmlns:xs="http://www.w3.org/2001/XMLSchema" xmlns:p="http://schemas.microsoft.com/office/2006/metadata/properties" xmlns:ns2="ddab5510-d427-409a-be9d-428daedbf775" xmlns:ns3="a56639e0-be84-4098-9fd2-7e5c9601b485" targetNamespace="http://schemas.microsoft.com/office/2006/metadata/properties" ma:root="true" ma:fieldsID="f086110878dc4e313364eb9e136486cd" ns2:_="" ns3:_="">
    <xsd:import namespace="ddab5510-d427-409a-be9d-428daedbf775"/>
    <xsd:import namespace="a56639e0-be84-4098-9fd2-7e5c9601b4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b5510-d427-409a-be9d-428daedbf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6789f2-9d5a-478c-81fe-43432a02e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6639e0-be84-4098-9fd2-7e5c9601b48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50da69-f49c-45a0-9a66-f4d036907339}" ma:internalName="TaxCatchAll" ma:showField="CatchAllData" ma:web="a56639e0-be84-4098-9fd2-7e5c9601b4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F3A22-36EC-41E5-89B5-9CE7382C588A}">
  <ds:schemaRefs>
    <ds:schemaRef ds:uri="http://schemas.microsoft.com/office/2006/metadata/properties"/>
    <ds:schemaRef ds:uri="http://schemas.microsoft.com/office/infopath/2007/PartnerControls"/>
    <ds:schemaRef ds:uri="ea9896e1-6e5d-42d8-8f5c-8a64d793a4fb"/>
  </ds:schemaRefs>
</ds:datastoreItem>
</file>

<file path=customXml/itemProps2.xml><?xml version="1.0" encoding="utf-8"?>
<ds:datastoreItem xmlns:ds="http://schemas.openxmlformats.org/officeDocument/2006/customXml" ds:itemID="{FDF8ED36-A6CB-469A-81D0-2937C72A72A8}"/>
</file>

<file path=customXml/itemProps3.xml><?xml version="1.0" encoding="utf-8"?>
<ds:datastoreItem xmlns:ds="http://schemas.openxmlformats.org/officeDocument/2006/customXml" ds:itemID="{19217C84-5240-4FC4-8F00-DCA906723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TotalTime>
  <Words>4774</Words>
  <Application>Microsoft Office PowerPoint</Application>
  <PresentationFormat>Widescreen</PresentationFormat>
  <Paragraphs>370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Roboto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Wisbey</dc:creator>
  <cp:lastModifiedBy>David</cp:lastModifiedBy>
  <cp:revision>135</cp:revision>
  <dcterms:created xsi:type="dcterms:W3CDTF">2022-01-04T15:42:57Z</dcterms:created>
  <dcterms:modified xsi:type="dcterms:W3CDTF">2022-03-10T14:40:54Z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0x0101000043422A74317D4489594A5F8E48AFAB</vt:lpwstr>
  </property>
  <property fmtid="{D5CDD505-2E9C-101B-9397-08002B2CF9AE}" pid="3" name="Order">
    <vt:r8>7326400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